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9" r:id="rId2"/>
    <p:sldMasterId id="2147483693" r:id="rId3"/>
    <p:sldMasterId id="2147483695" r:id="rId4"/>
    <p:sldMasterId id="2147483704" r:id="rId5"/>
  </p:sldMasterIdLst>
  <p:notesMasterIdLst>
    <p:notesMasterId r:id="rId8"/>
  </p:notesMasterIdLst>
  <p:sldIdLst>
    <p:sldId id="445" r:id="rId6"/>
    <p:sldId id="45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O'Sullivan" initials="TO"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651"/>
    <a:srgbClr val="A6CE39"/>
    <a:srgbClr val="FFF6CC"/>
    <a:srgbClr val="DFCE00"/>
    <a:srgbClr val="F8E8AE"/>
    <a:srgbClr val="ECF4BE"/>
    <a:srgbClr val="FBE06D"/>
    <a:srgbClr val="F47920"/>
    <a:srgbClr val="5ABFD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94434" autoAdjust="0"/>
  </p:normalViewPr>
  <p:slideViewPr>
    <p:cSldViewPr snapToGrid="0" snapToObjects="1">
      <p:cViewPr varScale="1">
        <p:scale>
          <a:sx n="106" d="100"/>
          <a:sy n="106" d="100"/>
        </p:scale>
        <p:origin x="1218"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93FAE1-9741-42AA-895F-DFB90D6E15B7}" type="datetimeFigureOut">
              <a:rPr lang="en-US" smtClean="0"/>
              <a:pPr/>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1F85E-9E9C-4D93-979D-D944C5F54323}" type="slidenum">
              <a:rPr lang="en-US" smtClean="0"/>
              <a:pPr/>
              <a:t>‹#›</a:t>
            </a:fld>
            <a:endParaRPr lang="en-US"/>
          </a:p>
        </p:txBody>
      </p:sp>
    </p:spTree>
    <p:extLst>
      <p:ext uri="{BB962C8B-B14F-4D97-AF65-F5344CB8AC3E}">
        <p14:creationId xmlns:p14="http://schemas.microsoft.com/office/powerpoint/2010/main" val="1567423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7F5903-1D69-4134-B7CD-E9017E88339B}"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70606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Green)">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F479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1295988"/>
          </a:xfrm>
        </p:spPr>
        <p:txBody>
          <a:bodyPr>
            <a:noAutofit/>
          </a:bodyPr>
          <a:lstStyle>
            <a:lvl1pPr marL="0" indent="0">
              <a:buFontTx/>
              <a:buNone/>
              <a:defRPr sz="72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endParaRPr lang="en-US" dirty="0"/>
          </a:p>
        </p:txBody>
      </p:sp>
      <p:sp>
        <p:nvSpPr>
          <p:cNvPr id="4" name="Date Placeholder 3"/>
          <p:cNvSpPr>
            <a:spLocks noGrp="1"/>
          </p:cNvSpPr>
          <p:nvPr>
            <p:ph type="dt" sz="half" idx="10"/>
          </p:nvPr>
        </p:nvSpPr>
        <p:spPr/>
        <p:txBody>
          <a:bodyPr/>
          <a:lstStyle/>
          <a:p>
            <a:fld id="{43F65E71-02D7-4B42-9793-BE018198FE4D}"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
        <p:nvSpPr>
          <p:cNvPr id="9" name="Content Placeholder 2"/>
          <p:cNvSpPr>
            <a:spLocks noGrp="1"/>
          </p:cNvSpPr>
          <p:nvPr>
            <p:ph idx="13" hasCustomPrompt="1"/>
          </p:nvPr>
        </p:nvSpPr>
        <p:spPr>
          <a:xfrm>
            <a:off x="457200" y="2948794"/>
            <a:ext cx="8229600" cy="3229974"/>
          </a:xfrm>
        </p:spPr>
        <p:txBody>
          <a:bodyPr>
            <a:normAutofit/>
          </a:bodyPr>
          <a:lstStyle>
            <a:lvl1pPr marL="987552" indent="-347472" algn="l">
              <a:lnSpc>
                <a:spcPct val="90000"/>
              </a:lnSpc>
              <a:spcBef>
                <a:spcPts val="0"/>
              </a:spcBef>
              <a:buClr>
                <a:srgbClr val="374651"/>
              </a:buClr>
              <a:buFont typeface="Arial"/>
              <a:buChar char="•"/>
              <a:defRPr sz="2400" b="0" i="0">
                <a:solidFill>
                  <a:srgbClr val="374651"/>
                </a:solidFill>
                <a:latin typeface="Arial"/>
                <a:cs typeface="Arial"/>
              </a:defRPr>
            </a:lvl1pPr>
            <a:lvl2pPr marL="987552" indent="-347472" algn="l">
              <a:lnSpc>
                <a:spcPct val="90000"/>
              </a:lnSpc>
              <a:spcBef>
                <a:spcPts val="0"/>
              </a:spcBef>
              <a:buClr>
                <a:srgbClr val="374651"/>
              </a:buClr>
              <a:buFont typeface="Arial"/>
              <a:buChar char="•"/>
              <a:defRPr sz="2400" b="0" i="0">
                <a:solidFill>
                  <a:srgbClr val="374651"/>
                </a:solidFill>
                <a:latin typeface="Arial"/>
                <a:cs typeface="Arial"/>
              </a:defRPr>
            </a:lvl2pPr>
            <a:lvl3pPr marL="987552" indent="-347472" algn="l">
              <a:lnSpc>
                <a:spcPct val="90000"/>
              </a:lnSpc>
              <a:spcBef>
                <a:spcPts val="0"/>
              </a:spcBef>
              <a:buClr>
                <a:srgbClr val="374651"/>
              </a:buClr>
              <a:buFont typeface="Arial"/>
              <a:buChar char="•"/>
              <a:defRPr sz="2400" b="0" i="0">
                <a:solidFill>
                  <a:srgbClr val="374651"/>
                </a:solidFill>
                <a:latin typeface="Arial"/>
                <a:cs typeface="Arial"/>
              </a:defRPr>
            </a:lvl3pPr>
            <a:lvl4pPr marL="987552" indent="-347472" algn="l">
              <a:lnSpc>
                <a:spcPct val="90000"/>
              </a:lnSpc>
              <a:spcBef>
                <a:spcPts val="0"/>
              </a:spcBef>
              <a:buClr>
                <a:srgbClr val="374651"/>
              </a:buClr>
              <a:buFont typeface="Arial"/>
              <a:buChar char="•"/>
              <a:defRPr sz="2400" b="0" i="0">
                <a:solidFill>
                  <a:srgbClr val="374651"/>
                </a:solidFill>
                <a:latin typeface="Arial"/>
                <a:cs typeface="Arial"/>
              </a:defRPr>
            </a:lvl4pPr>
            <a:lvl5pPr marL="987552" indent="-347472" algn="l">
              <a:lnSpc>
                <a:spcPct val="90000"/>
              </a:lnSpc>
              <a:spcBef>
                <a:spcPts val="0"/>
              </a:spcBef>
              <a:buClr>
                <a:srgbClr val="374651"/>
              </a:buClr>
              <a:buFont typeface="Arial"/>
              <a:buChar char="•"/>
              <a:defRPr sz="2400" b="0" i="0">
                <a:solidFill>
                  <a:srgbClr val="374651"/>
                </a:solidFill>
                <a:latin typeface="Arial"/>
                <a:cs typeface="Arial"/>
              </a:defRPr>
            </a:lvl5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180083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Green)">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DFCE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1295988"/>
          </a:xfrm>
        </p:spPr>
        <p:txBody>
          <a:bodyPr>
            <a:noAutofit/>
          </a:bodyPr>
          <a:lstStyle>
            <a:lvl1pPr marL="0" indent="0">
              <a:buFontTx/>
              <a:buNone/>
              <a:defRPr sz="72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endParaRPr lang="en-US" dirty="0"/>
          </a:p>
        </p:txBody>
      </p:sp>
      <p:sp>
        <p:nvSpPr>
          <p:cNvPr id="4" name="Date Placeholder 3"/>
          <p:cNvSpPr>
            <a:spLocks noGrp="1"/>
          </p:cNvSpPr>
          <p:nvPr>
            <p:ph type="dt" sz="half" idx="10"/>
          </p:nvPr>
        </p:nvSpPr>
        <p:spPr/>
        <p:txBody>
          <a:bodyPr/>
          <a:lstStyle/>
          <a:p>
            <a:fld id="{33133E6C-21FD-4282-8928-F2AC026B8FA1}"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
        <p:nvSpPr>
          <p:cNvPr id="9" name="Content Placeholder 2"/>
          <p:cNvSpPr>
            <a:spLocks noGrp="1"/>
          </p:cNvSpPr>
          <p:nvPr>
            <p:ph idx="13" hasCustomPrompt="1"/>
          </p:nvPr>
        </p:nvSpPr>
        <p:spPr>
          <a:xfrm>
            <a:off x="457200" y="2948794"/>
            <a:ext cx="8229600" cy="3229974"/>
          </a:xfrm>
        </p:spPr>
        <p:txBody>
          <a:bodyPr>
            <a:normAutofit/>
          </a:bodyPr>
          <a:lstStyle>
            <a:lvl1pPr marL="987552" indent="-347472" algn="l">
              <a:lnSpc>
                <a:spcPct val="90000"/>
              </a:lnSpc>
              <a:spcBef>
                <a:spcPts val="0"/>
              </a:spcBef>
              <a:buClr>
                <a:srgbClr val="374651"/>
              </a:buClr>
              <a:buFont typeface="Arial"/>
              <a:buChar char="•"/>
              <a:defRPr sz="2400" b="0" i="0">
                <a:solidFill>
                  <a:srgbClr val="374651"/>
                </a:solidFill>
                <a:latin typeface="Arial"/>
                <a:cs typeface="Arial"/>
              </a:defRPr>
            </a:lvl1pPr>
            <a:lvl2pPr marL="987552" indent="-347472" algn="l">
              <a:lnSpc>
                <a:spcPct val="90000"/>
              </a:lnSpc>
              <a:spcBef>
                <a:spcPts val="0"/>
              </a:spcBef>
              <a:buClr>
                <a:srgbClr val="374651"/>
              </a:buClr>
              <a:buFont typeface="Arial"/>
              <a:buChar char="•"/>
              <a:defRPr sz="2400" b="0" i="0">
                <a:solidFill>
                  <a:srgbClr val="374651"/>
                </a:solidFill>
                <a:latin typeface="Arial"/>
                <a:cs typeface="Arial"/>
              </a:defRPr>
            </a:lvl2pPr>
            <a:lvl3pPr marL="987552" indent="-347472" algn="l">
              <a:lnSpc>
                <a:spcPct val="90000"/>
              </a:lnSpc>
              <a:spcBef>
                <a:spcPts val="0"/>
              </a:spcBef>
              <a:buClr>
                <a:srgbClr val="374651"/>
              </a:buClr>
              <a:buFont typeface="Arial"/>
              <a:buChar char="•"/>
              <a:defRPr sz="2400" b="0" i="0">
                <a:solidFill>
                  <a:srgbClr val="374651"/>
                </a:solidFill>
                <a:latin typeface="Arial"/>
                <a:cs typeface="Arial"/>
              </a:defRPr>
            </a:lvl3pPr>
            <a:lvl4pPr marL="987552" indent="-347472" algn="l">
              <a:lnSpc>
                <a:spcPct val="90000"/>
              </a:lnSpc>
              <a:spcBef>
                <a:spcPts val="0"/>
              </a:spcBef>
              <a:buClr>
                <a:srgbClr val="374651"/>
              </a:buClr>
              <a:buFont typeface="Arial"/>
              <a:buChar char="•"/>
              <a:defRPr sz="2400" b="0" i="0">
                <a:solidFill>
                  <a:srgbClr val="374651"/>
                </a:solidFill>
                <a:latin typeface="Arial"/>
                <a:cs typeface="Arial"/>
              </a:defRPr>
            </a:lvl4pPr>
            <a:lvl5pPr marL="987552" indent="-347472" algn="l">
              <a:lnSpc>
                <a:spcPct val="90000"/>
              </a:lnSpc>
              <a:spcBef>
                <a:spcPts val="0"/>
              </a:spcBef>
              <a:buClr>
                <a:srgbClr val="374651"/>
              </a:buClr>
              <a:buFont typeface="Arial"/>
              <a:buChar char="•"/>
              <a:defRPr sz="2400" b="0" i="0">
                <a:solidFill>
                  <a:srgbClr val="374651"/>
                </a:solidFill>
                <a:latin typeface="Arial"/>
                <a:cs typeface="Arial"/>
              </a:defRPr>
            </a:lvl5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1234630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Green)">
    <p:spTree>
      <p:nvGrpSpPr>
        <p:cNvPr id="1" name=""/>
        <p:cNvGrpSpPr/>
        <p:nvPr/>
      </p:nvGrpSpPr>
      <p:grpSpPr>
        <a:xfrm>
          <a:off x="0" y="0"/>
          <a:ext cx="0" cy="0"/>
          <a:chOff x="0" y="0"/>
          <a:chExt cx="0" cy="0"/>
        </a:xfrm>
      </p:grpSpPr>
      <p:sp>
        <p:nvSpPr>
          <p:cNvPr id="7" name="Rectangle 6"/>
          <p:cNvSpPr/>
          <p:nvPr userDrawn="1"/>
        </p:nvSpPr>
        <p:spPr>
          <a:xfrm>
            <a:off x="457200" y="271992"/>
            <a:ext cx="8229601" cy="755649"/>
          </a:xfrm>
          <a:prstGeom prst="rect">
            <a:avLst/>
          </a:prstGeom>
          <a:solidFill>
            <a:srgbClr val="5ABFD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1295988"/>
          </a:xfrm>
        </p:spPr>
        <p:txBody>
          <a:bodyPr>
            <a:noAutofit/>
          </a:bodyPr>
          <a:lstStyle>
            <a:lvl1pPr marL="0" indent="0">
              <a:buFontTx/>
              <a:buNone/>
              <a:defRPr sz="72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endParaRPr lang="en-US" dirty="0"/>
          </a:p>
        </p:txBody>
      </p:sp>
      <p:sp>
        <p:nvSpPr>
          <p:cNvPr id="4" name="Date Placeholder 3"/>
          <p:cNvSpPr>
            <a:spLocks noGrp="1"/>
          </p:cNvSpPr>
          <p:nvPr>
            <p:ph type="dt" sz="half" idx="10"/>
          </p:nvPr>
        </p:nvSpPr>
        <p:spPr/>
        <p:txBody>
          <a:bodyPr/>
          <a:lstStyle/>
          <a:p>
            <a:fld id="{23EC5453-4E27-4A0E-A535-D6E2069E1557}"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
        <p:nvSpPr>
          <p:cNvPr id="9" name="Content Placeholder 2"/>
          <p:cNvSpPr>
            <a:spLocks noGrp="1"/>
          </p:cNvSpPr>
          <p:nvPr>
            <p:ph idx="13" hasCustomPrompt="1"/>
          </p:nvPr>
        </p:nvSpPr>
        <p:spPr>
          <a:xfrm>
            <a:off x="457200" y="2948794"/>
            <a:ext cx="8229600" cy="3229974"/>
          </a:xfrm>
        </p:spPr>
        <p:txBody>
          <a:bodyPr>
            <a:normAutofit/>
          </a:bodyPr>
          <a:lstStyle>
            <a:lvl1pPr marL="987552" indent="-347472" algn="l">
              <a:lnSpc>
                <a:spcPct val="90000"/>
              </a:lnSpc>
              <a:spcBef>
                <a:spcPts val="0"/>
              </a:spcBef>
              <a:buClr>
                <a:srgbClr val="374651"/>
              </a:buClr>
              <a:buFont typeface="Arial"/>
              <a:buChar char="•"/>
              <a:defRPr sz="2400" b="0" i="0">
                <a:solidFill>
                  <a:srgbClr val="374651"/>
                </a:solidFill>
                <a:latin typeface="Arial"/>
                <a:cs typeface="Arial"/>
              </a:defRPr>
            </a:lvl1pPr>
            <a:lvl2pPr marL="987552" indent="-347472" algn="l">
              <a:lnSpc>
                <a:spcPct val="90000"/>
              </a:lnSpc>
              <a:spcBef>
                <a:spcPts val="0"/>
              </a:spcBef>
              <a:buClr>
                <a:srgbClr val="374651"/>
              </a:buClr>
              <a:buFont typeface="Arial"/>
              <a:buChar char="•"/>
              <a:defRPr sz="2400" b="0" i="0">
                <a:solidFill>
                  <a:srgbClr val="374651"/>
                </a:solidFill>
                <a:latin typeface="Arial"/>
                <a:cs typeface="Arial"/>
              </a:defRPr>
            </a:lvl2pPr>
            <a:lvl3pPr marL="987552" indent="-347472" algn="l">
              <a:lnSpc>
                <a:spcPct val="90000"/>
              </a:lnSpc>
              <a:spcBef>
                <a:spcPts val="0"/>
              </a:spcBef>
              <a:buClr>
                <a:srgbClr val="374651"/>
              </a:buClr>
              <a:buFont typeface="Arial"/>
              <a:buChar char="•"/>
              <a:defRPr sz="2400" b="0" i="0">
                <a:solidFill>
                  <a:srgbClr val="374651"/>
                </a:solidFill>
                <a:latin typeface="Arial"/>
                <a:cs typeface="Arial"/>
              </a:defRPr>
            </a:lvl3pPr>
            <a:lvl4pPr marL="987552" indent="-347472" algn="l">
              <a:lnSpc>
                <a:spcPct val="90000"/>
              </a:lnSpc>
              <a:spcBef>
                <a:spcPts val="0"/>
              </a:spcBef>
              <a:buClr>
                <a:srgbClr val="374651"/>
              </a:buClr>
              <a:buFont typeface="Arial"/>
              <a:buChar char="•"/>
              <a:defRPr sz="2400" b="0" i="0">
                <a:solidFill>
                  <a:srgbClr val="374651"/>
                </a:solidFill>
                <a:latin typeface="Arial"/>
                <a:cs typeface="Arial"/>
              </a:defRPr>
            </a:lvl4pPr>
            <a:lvl5pPr marL="987552" indent="-347472" algn="l">
              <a:lnSpc>
                <a:spcPct val="90000"/>
              </a:lnSpc>
              <a:spcBef>
                <a:spcPts val="0"/>
              </a:spcBef>
              <a:buClr>
                <a:srgbClr val="374651"/>
              </a:buClr>
              <a:buFont typeface="Arial"/>
              <a:buChar char="•"/>
              <a:defRPr sz="2400" b="0" i="0">
                <a:solidFill>
                  <a:srgbClr val="374651"/>
                </a:solidFill>
                <a:latin typeface="Arial"/>
                <a:cs typeface="Arial"/>
              </a:defRPr>
            </a:lvl5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669536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Green)">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A6CE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1295988"/>
          </a:xfrm>
        </p:spPr>
        <p:txBody>
          <a:bodyPr>
            <a:noAutofit/>
          </a:bodyPr>
          <a:lstStyle>
            <a:lvl1pPr marL="0" indent="0">
              <a:buFontTx/>
              <a:buNone/>
              <a:defRPr sz="72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endParaRPr lang="en-US" dirty="0"/>
          </a:p>
        </p:txBody>
      </p:sp>
      <p:sp>
        <p:nvSpPr>
          <p:cNvPr id="4" name="Date Placeholder 3"/>
          <p:cNvSpPr>
            <a:spLocks noGrp="1"/>
          </p:cNvSpPr>
          <p:nvPr>
            <p:ph type="dt" sz="half" idx="10"/>
          </p:nvPr>
        </p:nvSpPr>
        <p:spPr/>
        <p:txBody>
          <a:bodyPr/>
          <a:lstStyle/>
          <a:p>
            <a:fld id="{745CBD9B-71F8-4423-93E7-BA7AC6F79E48}"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
        <p:nvSpPr>
          <p:cNvPr id="9" name="Content Placeholder 2"/>
          <p:cNvSpPr>
            <a:spLocks noGrp="1"/>
          </p:cNvSpPr>
          <p:nvPr>
            <p:ph idx="13" hasCustomPrompt="1"/>
          </p:nvPr>
        </p:nvSpPr>
        <p:spPr>
          <a:xfrm>
            <a:off x="457200" y="2948794"/>
            <a:ext cx="8229600" cy="3229974"/>
          </a:xfrm>
        </p:spPr>
        <p:txBody>
          <a:bodyPr>
            <a:normAutofit/>
          </a:bodyPr>
          <a:lstStyle>
            <a:lvl1pPr marL="987552" indent="-347472" algn="l">
              <a:lnSpc>
                <a:spcPct val="90000"/>
              </a:lnSpc>
              <a:spcBef>
                <a:spcPts val="0"/>
              </a:spcBef>
              <a:buClr>
                <a:srgbClr val="374651"/>
              </a:buClr>
              <a:buFont typeface="Arial"/>
              <a:buChar char="•"/>
              <a:defRPr sz="2400" b="0" i="0">
                <a:solidFill>
                  <a:srgbClr val="374651"/>
                </a:solidFill>
                <a:latin typeface="Arial"/>
                <a:cs typeface="Arial"/>
              </a:defRPr>
            </a:lvl1pPr>
            <a:lvl2pPr marL="987552" indent="-347472" algn="l">
              <a:lnSpc>
                <a:spcPct val="90000"/>
              </a:lnSpc>
              <a:spcBef>
                <a:spcPts val="0"/>
              </a:spcBef>
              <a:buClr>
                <a:srgbClr val="374651"/>
              </a:buClr>
              <a:buFont typeface="Arial"/>
              <a:buChar char="•"/>
              <a:defRPr sz="2400" b="0" i="0">
                <a:solidFill>
                  <a:srgbClr val="374651"/>
                </a:solidFill>
                <a:latin typeface="Arial"/>
                <a:cs typeface="Arial"/>
              </a:defRPr>
            </a:lvl2pPr>
            <a:lvl3pPr marL="987552" indent="-347472" algn="l">
              <a:lnSpc>
                <a:spcPct val="90000"/>
              </a:lnSpc>
              <a:spcBef>
                <a:spcPts val="0"/>
              </a:spcBef>
              <a:buClr>
                <a:srgbClr val="374651"/>
              </a:buClr>
              <a:buFont typeface="Arial"/>
              <a:buChar char="•"/>
              <a:defRPr sz="2400" b="0" i="0">
                <a:solidFill>
                  <a:srgbClr val="374651"/>
                </a:solidFill>
                <a:latin typeface="Arial"/>
                <a:cs typeface="Arial"/>
              </a:defRPr>
            </a:lvl3pPr>
            <a:lvl4pPr marL="987552" indent="-347472" algn="l">
              <a:lnSpc>
                <a:spcPct val="90000"/>
              </a:lnSpc>
              <a:spcBef>
                <a:spcPts val="0"/>
              </a:spcBef>
              <a:buClr>
                <a:srgbClr val="374651"/>
              </a:buClr>
              <a:buFont typeface="Arial"/>
              <a:buChar char="•"/>
              <a:defRPr sz="2400" b="0" i="0">
                <a:solidFill>
                  <a:srgbClr val="374651"/>
                </a:solidFill>
                <a:latin typeface="Arial"/>
                <a:cs typeface="Arial"/>
              </a:defRPr>
            </a:lvl4pPr>
            <a:lvl5pPr marL="987552" indent="-347472" algn="l">
              <a:lnSpc>
                <a:spcPct val="90000"/>
              </a:lnSpc>
              <a:spcBef>
                <a:spcPts val="0"/>
              </a:spcBef>
              <a:buClr>
                <a:srgbClr val="374651"/>
              </a:buClr>
              <a:buFont typeface="Arial"/>
              <a:buChar char="•"/>
              <a:defRPr sz="2400" b="0" i="0">
                <a:solidFill>
                  <a:srgbClr val="374651"/>
                </a:solidFill>
                <a:latin typeface="Arial"/>
                <a:cs typeface="Arial"/>
              </a:defRPr>
            </a:lvl5pPr>
          </a:lstStyle>
          <a:p>
            <a:pPr lvl="0"/>
            <a:r>
              <a:rPr lang="en-US" dirty="0" smtClean="0"/>
              <a:t>Click to edit Master text styles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3565751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bhead (Orange)">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F479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13944"/>
            <a:ext cx="8229600" cy="3480154"/>
          </a:xfrm>
        </p:spPr>
        <p:txBody>
          <a:bodyPr>
            <a:noAutofit/>
          </a:bodyPr>
          <a:lstStyle>
            <a:lvl1pPr marL="0" indent="0">
              <a:lnSpc>
                <a:spcPct val="70000"/>
              </a:lnSpc>
              <a:buFontTx/>
              <a:buNone/>
              <a:defRPr sz="48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endParaRPr lang="en-US" dirty="0"/>
          </a:p>
        </p:txBody>
      </p:sp>
      <p:sp>
        <p:nvSpPr>
          <p:cNvPr id="4" name="Date Placeholder 3"/>
          <p:cNvSpPr>
            <a:spLocks noGrp="1"/>
          </p:cNvSpPr>
          <p:nvPr>
            <p:ph type="dt" sz="half" idx="10"/>
          </p:nvPr>
        </p:nvSpPr>
        <p:spPr/>
        <p:txBody>
          <a:bodyPr/>
          <a:lstStyle/>
          <a:p>
            <a:fld id="{80297092-CAF4-4221-9FBC-5997681C2B82}"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10" name="Picture 9"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1366213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head (Yellow)">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DFCE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13944"/>
            <a:ext cx="8229600" cy="3480154"/>
          </a:xfrm>
        </p:spPr>
        <p:txBody>
          <a:bodyPr>
            <a:noAutofit/>
          </a:bodyPr>
          <a:lstStyle>
            <a:lvl1pPr marL="0" indent="0">
              <a:lnSpc>
                <a:spcPct val="70000"/>
              </a:lnSpc>
              <a:buFontTx/>
              <a:buNone/>
              <a:defRPr sz="48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endParaRPr lang="en-US" dirty="0"/>
          </a:p>
        </p:txBody>
      </p:sp>
      <p:sp>
        <p:nvSpPr>
          <p:cNvPr id="4" name="Date Placeholder 3"/>
          <p:cNvSpPr>
            <a:spLocks noGrp="1"/>
          </p:cNvSpPr>
          <p:nvPr>
            <p:ph type="dt" sz="half" idx="10"/>
          </p:nvPr>
        </p:nvSpPr>
        <p:spPr/>
        <p:txBody>
          <a:bodyPr/>
          <a:lstStyle/>
          <a:p>
            <a:fld id="{419960B4-A1F6-43DF-B0F3-E84D5C7DD254}"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10" name="Picture 9"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4205415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bhead (Blue)">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5ABFD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13944"/>
            <a:ext cx="8229600" cy="3480154"/>
          </a:xfrm>
        </p:spPr>
        <p:txBody>
          <a:bodyPr>
            <a:noAutofit/>
          </a:bodyPr>
          <a:lstStyle>
            <a:lvl1pPr marL="0" indent="0">
              <a:lnSpc>
                <a:spcPct val="70000"/>
              </a:lnSpc>
              <a:buFontTx/>
              <a:buNone/>
              <a:defRPr sz="48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endParaRPr lang="en-US" dirty="0"/>
          </a:p>
        </p:txBody>
      </p:sp>
      <p:sp>
        <p:nvSpPr>
          <p:cNvPr id="4" name="Date Placeholder 3"/>
          <p:cNvSpPr>
            <a:spLocks noGrp="1"/>
          </p:cNvSpPr>
          <p:nvPr>
            <p:ph type="dt" sz="half" idx="10"/>
          </p:nvPr>
        </p:nvSpPr>
        <p:spPr/>
        <p:txBody>
          <a:bodyPr/>
          <a:lstStyle/>
          <a:p>
            <a:fld id="{E0EE4A6C-1019-4EF9-926C-0F65AF0725F5}"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10" name="Picture 9"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3861065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ubhead (Green)">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A6CE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13944"/>
            <a:ext cx="8229600" cy="3480154"/>
          </a:xfrm>
        </p:spPr>
        <p:txBody>
          <a:bodyPr>
            <a:noAutofit/>
          </a:bodyPr>
          <a:lstStyle>
            <a:lvl1pPr marL="0" indent="0">
              <a:lnSpc>
                <a:spcPct val="70000"/>
              </a:lnSpc>
              <a:buFontTx/>
              <a:buNone/>
              <a:defRPr sz="48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endParaRPr lang="en-US" dirty="0"/>
          </a:p>
        </p:txBody>
      </p:sp>
      <p:sp>
        <p:nvSpPr>
          <p:cNvPr id="4" name="Date Placeholder 3"/>
          <p:cNvSpPr>
            <a:spLocks noGrp="1"/>
          </p:cNvSpPr>
          <p:nvPr>
            <p:ph type="dt" sz="half" idx="10"/>
          </p:nvPr>
        </p:nvSpPr>
        <p:spPr/>
        <p:txBody>
          <a:bodyPr/>
          <a:lstStyle/>
          <a:p>
            <a:fld id="{33CCE58B-05BF-4526-846E-C3E24D55EA99}"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10" name="Picture 9"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3065079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age (Orange)">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F479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6AA60F65-B649-40FF-8520-C6DA3E2B3FBF}"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8" name="Picture 7"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5344931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age (Yellow)">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DFCE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C20743D3-6608-4327-8042-D5BA230526D3}"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8" name="Picture 7"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110527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er (Orange)">
    <p:bg>
      <p:bgPr>
        <a:solidFill>
          <a:srgbClr val="F47920"/>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7B7F71A-5B25-4E2B-A250-A4DE96E706B8}"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
        <p:nvSpPr>
          <p:cNvPr id="10" name="Content Placeholder 2"/>
          <p:cNvSpPr>
            <a:spLocks noGrp="1"/>
          </p:cNvSpPr>
          <p:nvPr>
            <p:ph idx="1" hasCustomPrompt="1"/>
          </p:nvPr>
        </p:nvSpPr>
        <p:spPr>
          <a:xfrm>
            <a:off x="457200" y="1879236"/>
            <a:ext cx="8229600" cy="3509021"/>
          </a:xfrm>
        </p:spPr>
        <p:txBody>
          <a:bodyPr>
            <a:noAutofit/>
          </a:bodyPr>
          <a:lstStyle>
            <a:lvl1pPr marL="0" indent="0">
              <a:lnSpc>
                <a:spcPct val="70000"/>
              </a:lnSpc>
              <a:buFontTx/>
              <a:buNone/>
              <a:defRPr sz="7200" b="1" i="0" baseline="0">
                <a:solidFill>
                  <a:schemeClr val="bg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br>
              <a:rPr lang="en-US" dirty="0" smtClean="0"/>
            </a:br>
            <a:r>
              <a:rPr lang="en-US" dirty="0" smtClean="0"/>
              <a:t>Text</a:t>
            </a:r>
            <a:endParaRPr lang="en-US" dirty="0"/>
          </a:p>
        </p:txBody>
      </p:sp>
      <p:pic>
        <p:nvPicPr>
          <p:cNvPr id="12" name="Picture 11"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63811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age (Blue)">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5ABFD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BA5553E3-3147-471A-8C12-F6D95A3A4C82}"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8" name="Picture 7"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2784423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Blank Page (Green)">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A6CE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CF17B84B-8D99-4088-9AB2-EB3965A3DEB2}"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8" name="Picture 7"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312240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_Blank Page (Green)">
    <p:spTree>
      <p:nvGrpSpPr>
        <p:cNvPr id="1" name=""/>
        <p:cNvGrpSpPr/>
        <p:nvPr/>
      </p:nvGrpSpPr>
      <p:grpSpPr>
        <a:xfrm>
          <a:off x="0" y="0"/>
          <a:ext cx="0" cy="0"/>
          <a:chOff x="0" y="0"/>
          <a:chExt cx="0" cy="0"/>
        </a:xfrm>
      </p:grpSpPr>
      <p:pic>
        <p:nvPicPr>
          <p:cNvPr id="9" name="Picture 8" descr="42-29011345.jpg"/>
          <p:cNvPicPr>
            <a:picLocks noChangeAspect="1"/>
          </p:cNvPicPr>
          <p:nvPr userDrawn="1"/>
        </p:nvPicPr>
        <p:blipFill rotWithShape="1">
          <a:blip r:embed="rId2">
            <a:extLst>
              <a:ext uri="{28A0092B-C50C-407E-A947-70E740481C1C}">
                <a14:useLocalDpi xmlns:a14="http://schemas.microsoft.com/office/drawing/2010/main" val="0"/>
              </a:ext>
            </a:extLst>
          </a:blip>
          <a:srcRect t="2657"/>
          <a:stretch/>
        </p:blipFill>
        <p:spPr>
          <a:xfrm>
            <a:off x="457199" y="1030287"/>
            <a:ext cx="8229601" cy="5326063"/>
          </a:xfrm>
          <a:prstGeom prst="rect">
            <a:avLst/>
          </a:prstGeom>
        </p:spPr>
      </p:pic>
      <p:sp>
        <p:nvSpPr>
          <p:cNvPr id="7" name="Rectangle 6"/>
          <p:cNvSpPr/>
          <p:nvPr userDrawn="1"/>
        </p:nvSpPr>
        <p:spPr>
          <a:xfrm>
            <a:off x="457200" y="274638"/>
            <a:ext cx="8229601" cy="755649"/>
          </a:xfrm>
          <a:prstGeom prst="rect">
            <a:avLst/>
          </a:prstGeom>
          <a:solidFill>
            <a:srgbClr val="A6CE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1984"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6E2F79B9-7455-4DAC-ABB8-5165AEE41B2E}"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8" name="Picture 7" descr="CIMM_Large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
        <p:nvSpPr>
          <p:cNvPr id="15" name="Content Placeholder 2"/>
          <p:cNvSpPr>
            <a:spLocks noGrp="1"/>
          </p:cNvSpPr>
          <p:nvPr>
            <p:ph idx="1" hasCustomPrompt="1"/>
          </p:nvPr>
        </p:nvSpPr>
        <p:spPr>
          <a:xfrm>
            <a:off x="541984" y="2013944"/>
            <a:ext cx="8144816" cy="1465856"/>
          </a:xfrm>
        </p:spPr>
        <p:txBody>
          <a:bodyPr>
            <a:noAutofit/>
          </a:bodyPr>
          <a:lstStyle>
            <a:lvl1pPr marL="0" indent="0">
              <a:lnSpc>
                <a:spcPct val="70000"/>
              </a:lnSpc>
              <a:buFontTx/>
              <a:buNone/>
              <a:defRPr sz="36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a:t>
            </a:r>
            <a:br>
              <a:rPr lang="en-US" dirty="0" smtClean="0"/>
            </a:br>
            <a:r>
              <a:rPr lang="en-US" dirty="0" smtClean="0"/>
              <a:t>Edit</a:t>
            </a:r>
            <a:endParaRPr lang="en-US" dirty="0"/>
          </a:p>
        </p:txBody>
      </p:sp>
    </p:spTree>
    <p:extLst>
      <p:ext uri="{BB962C8B-B14F-4D97-AF65-F5344CB8AC3E}">
        <p14:creationId xmlns:p14="http://schemas.microsoft.com/office/powerpoint/2010/main" val="14862515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Blank Page (Green)">
    <p:spTree>
      <p:nvGrpSpPr>
        <p:cNvPr id="1" name=""/>
        <p:cNvGrpSpPr/>
        <p:nvPr/>
      </p:nvGrpSpPr>
      <p:grpSpPr>
        <a:xfrm>
          <a:off x="0" y="0"/>
          <a:ext cx="0" cy="0"/>
          <a:chOff x="0" y="0"/>
          <a:chExt cx="0" cy="0"/>
        </a:xfrm>
      </p:grpSpPr>
      <p:pic>
        <p:nvPicPr>
          <p:cNvPr id="3" name="Picture 2" descr="iStock_000009666808Small.jpg"/>
          <p:cNvPicPr>
            <a:picLocks noChangeAspect="1"/>
          </p:cNvPicPr>
          <p:nvPr userDrawn="1"/>
        </p:nvPicPr>
        <p:blipFill rotWithShape="1">
          <a:blip r:embed="rId2">
            <a:extLst>
              <a:ext uri="{28A0092B-C50C-407E-A947-70E740481C1C}">
                <a14:useLocalDpi xmlns:a14="http://schemas.microsoft.com/office/drawing/2010/main" val="0"/>
              </a:ext>
            </a:extLst>
          </a:blip>
          <a:srcRect l="154" t="2901"/>
          <a:stretch/>
        </p:blipFill>
        <p:spPr>
          <a:xfrm>
            <a:off x="457200" y="1030287"/>
            <a:ext cx="8229601" cy="5326064"/>
          </a:xfrm>
          <a:prstGeom prst="rect">
            <a:avLst/>
          </a:prstGeom>
        </p:spPr>
      </p:pic>
      <p:sp>
        <p:nvSpPr>
          <p:cNvPr id="7" name="Rectangle 6"/>
          <p:cNvSpPr/>
          <p:nvPr userDrawn="1"/>
        </p:nvSpPr>
        <p:spPr>
          <a:xfrm>
            <a:off x="457200" y="274638"/>
            <a:ext cx="8229601" cy="755649"/>
          </a:xfrm>
          <a:prstGeom prst="rect">
            <a:avLst/>
          </a:prstGeom>
          <a:solidFill>
            <a:srgbClr val="A6CE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1984"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pic>
        <p:nvPicPr>
          <p:cNvPr id="8" name="Picture 7" descr="CIMM_Large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
        <p:nvSpPr>
          <p:cNvPr id="15" name="Content Placeholder 2"/>
          <p:cNvSpPr>
            <a:spLocks noGrp="1"/>
          </p:cNvSpPr>
          <p:nvPr>
            <p:ph idx="1" hasCustomPrompt="1"/>
          </p:nvPr>
        </p:nvSpPr>
        <p:spPr>
          <a:xfrm>
            <a:off x="541984" y="2013944"/>
            <a:ext cx="8144816" cy="1465856"/>
          </a:xfrm>
        </p:spPr>
        <p:txBody>
          <a:bodyPr>
            <a:noAutofit/>
          </a:bodyPr>
          <a:lstStyle>
            <a:lvl1pPr marL="0" indent="0">
              <a:lnSpc>
                <a:spcPct val="70000"/>
              </a:lnSpc>
              <a:buFontTx/>
              <a:buNone/>
              <a:defRPr sz="36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a:t>
            </a:r>
            <a:br>
              <a:rPr lang="en-US" dirty="0" smtClean="0"/>
            </a:br>
            <a:r>
              <a:rPr lang="en-US" dirty="0" smtClean="0"/>
              <a:t>Edit</a:t>
            </a:r>
            <a:endParaRPr lang="en-US" dirty="0"/>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39248847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7_Blank Page (Green)">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A6CE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1984"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pic>
        <p:nvPicPr>
          <p:cNvPr id="8" name="Picture 7"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
        <p:nvSpPr>
          <p:cNvPr id="15" name="Content Placeholder 2"/>
          <p:cNvSpPr>
            <a:spLocks noGrp="1"/>
          </p:cNvSpPr>
          <p:nvPr>
            <p:ph idx="1" hasCustomPrompt="1"/>
          </p:nvPr>
        </p:nvSpPr>
        <p:spPr>
          <a:xfrm>
            <a:off x="541984" y="2013944"/>
            <a:ext cx="8144816" cy="1465856"/>
          </a:xfrm>
        </p:spPr>
        <p:txBody>
          <a:bodyPr>
            <a:noAutofit/>
          </a:bodyPr>
          <a:lstStyle>
            <a:lvl1pPr marL="0" indent="0">
              <a:lnSpc>
                <a:spcPct val="70000"/>
              </a:lnSpc>
              <a:buFontTx/>
              <a:buNone/>
              <a:defRPr sz="3600" b="1" i="0" baseline="0">
                <a:solidFill>
                  <a:srgbClr val="37465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a:t>
            </a:r>
            <a:br>
              <a:rPr lang="en-US" dirty="0" smtClean="0"/>
            </a:br>
            <a:r>
              <a:rPr lang="en-US" dirty="0" smtClean="0"/>
              <a:t>Edit</a:t>
            </a:r>
            <a:endParaRPr lang="en-US" dirty="0"/>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14889199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2399D-4061-443A-8593-EFE5ED7E389E}"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9047645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6AB55C-E0C9-4E02-AE91-9EF6E8E408AE}" type="datetime1">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24418190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F66B9-B214-4676-BF7B-708AC6DE8F0C}" type="datetime1">
              <a:rPr lang="en-US" smtClean="0"/>
              <a:pPr/>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5998058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969DE-05BC-4CA7-9A5C-EA678F71E5C7}" type="datetime1">
              <a:rPr lang="en-US" smtClean="0"/>
              <a:pPr/>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9327365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89F83-BC74-4F97-832E-D13699F9F4E0}" type="datetime1">
              <a:rPr lang="en-US" smtClean="0"/>
              <a:pPr/>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189033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er (Yellow)">
    <p:bg>
      <p:bgPr>
        <a:solidFill>
          <a:srgbClr val="DFCE00"/>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092286-1B40-4802-BC31-A7A1403D9D4A}"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
        <p:nvSpPr>
          <p:cNvPr id="10" name="Content Placeholder 2"/>
          <p:cNvSpPr>
            <a:spLocks noGrp="1"/>
          </p:cNvSpPr>
          <p:nvPr>
            <p:ph idx="1" hasCustomPrompt="1"/>
          </p:nvPr>
        </p:nvSpPr>
        <p:spPr>
          <a:xfrm>
            <a:off x="457200" y="1879236"/>
            <a:ext cx="8229600" cy="3509021"/>
          </a:xfrm>
        </p:spPr>
        <p:txBody>
          <a:bodyPr>
            <a:noAutofit/>
          </a:bodyPr>
          <a:lstStyle>
            <a:lvl1pPr marL="0" indent="0">
              <a:lnSpc>
                <a:spcPct val="70000"/>
              </a:lnSpc>
              <a:buFontTx/>
              <a:buNone/>
              <a:defRPr sz="7200" b="1" i="0" baseline="0">
                <a:solidFill>
                  <a:schemeClr val="bg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br>
              <a:rPr lang="en-US" dirty="0" smtClean="0"/>
            </a:br>
            <a:r>
              <a:rPr lang="en-US" dirty="0" smtClean="0"/>
              <a:t>Text</a:t>
            </a:r>
            <a:endParaRPr lang="en-US" dirty="0"/>
          </a:p>
        </p:txBody>
      </p:sp>
      <p:pic>
        <p:nvPicPr>
          <p:cNvPr id="7" name="Picture 6"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33360244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4E34E-9A06-43E2-BD04-AD3A92F35753}" type="datetime1">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40108873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889D9-342D-443C-964B-DCD3A5B1687D}" type="datetime1">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16820379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966AF9-A8A6-49BA-8AEF-74FC98DEF34D}"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25787520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E106A-39D2-45C6-B524-107F9927E127}"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Tree>
    <p:extLst>
      <p:ext uri="{BB962C8B-B14F-4D97-AF65-F5344CB8AC3E}">
        <p14:creationId xmlns:p14="http://schemas.microsoft.com/office/powerpoint/2010/main" val="20758255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column">
    <p:spTree>
      <p:nvGrpSpPr>
        <p:cNvPr id="1" name=""/>
        <p:cNvGrpSpPr/>
        <p:nvPr/>
      </p:nvGrpSpPr>
      <p:grpSpPr>
        <a:xfrm>
          <a:off x="0" y="0"/>
          <a:ext cx="0" cy="0"/>
          <a:chOff x="0" y="0"/>
          <a:chExt cx="0" cy="0"/>
        </a:xfrm>
      </p:grpSpPr>
      <p:cxnSp>
        <p:nvCxnSpPr>
          <p:cNvPr id="9" name="Straight Connector 8"/>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sz="quarter" idx="14"/>
          </p:nvPr>
        </p:nvSpPr>
        <p:spPr>
          <a:xfrm>
            <a:off x="203200" y="1117600"/>
            <a:ext cx="8737600" cy="5054600"/>
          </a:xfrm>
        </p:spPr>
        <p:txBody>
          <a:bodyPr vert="horz" lIns="91440" tIns="45720" rIns="91440" bIns="45720" rtlCol="0">
            <a:normAutofit/>
          </a:bodyPr>
          <a:lstStyle>
            <a:lvl1pPr>
              <a:defRPr lang="en-US" dirty="0" smtClean="0"/>
            </a:lvl1pPr>
            <a:lvl2pPr>
              <a:defRPr lang="en-US" dirty="0" smtClean="0"/>
            </a:lvl2pPr>
            <a:lvl3pPr marL="347472" indent="0">
              <a:defRPr lang="en-US" dirty="0" smtClean="0"/>
            </a:lvl3pPr>
            <a:lvl4pPr>
              <a:defRPr lang="en-US" dirty="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Box 7"/>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3"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19" name="Title 2"/>
          <p:cNvSpPr>
            <a:spLocks noGrp="1"/>
          </p:cNvSpPr>
          <p:nvPr>
            <p:ph type="title"/>
          </p:nvPr>
        </p:nvSpPr>
        <p:spPr>
          <a:xfrm>
            <a:off x="203200" y="0"/>
            <a:ext cx="8737600" cy="914400"/>
          </a:xfrm>
        </p:spPr>
        <p:txBody>
          <a:bodyPr anchor="ctr"/>
          <a:lstStyle/>
          <a:p>
            <a:r>
              <a:rPr lang="en-US" smtClean="0"/>
              <a:t>Click to edit Master title style</a:t>
            </a:r>
            <a:endParaRPr lang="en-US" dirty="0"/>
          </a:p>
        </p:txBody>
      </p:sp>
    </p:spTree>
    <p:extLst>
      <p:ext uri="{BB962C8B-B14F-4D97-AF65-F5344CB8AC3E}">
        <p14:creationId xmlns:p14="http://schemas.microsoft.com/office/powerpoint/2010/main" val="13752305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smtClean="0"/>
              <a:t>Click to edit Master subtitle style</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2969" y="267891"/>
            <a:ext cx="7358063" cy="1026914"/>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647" y="1600647"/>
            <a:ext cx="8228707" cy="4525119"/>
          </a:xfrm>
          <a:prstGeom prst="rect">
            <a:avLst/>
          </a:prstGeom>
        </p:spPr>
        <p:txBody>
          <a:bodyPr vert="horz" lIns="64291" tIns="32146" rIns="64291" bIns="32146"/>
          <a:lstStyle>
            <a:lvl1pPr>
              <a:buSzPct val="100000"/>
              <a:defRPr sz="2400"/>
            </a:lvl1pPr>
            <a:lvl2pPr>
              <a:buSzPct val="100000"/>
              <a:defRPr sz="2000"/>
            </a:lvl2pPr>
            <a:lvl3pPr>
              <a:buSzPct val="100000"/>
              <a:defRPr sz="1800"/>
            </a:lvl3pPr>
            <a:lvl4pPr>
              <a:buSzPct val="100000"/>
              <a:defRPr sz="1800"/>
            </a:lvl4pPr>
            <a:lvl5pPr>
              <a:buSzPct val="1000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4"/>
          </p:nvPr>
        </p:nvSpPr>
        <p:spPr bwMode="auto">
          <a:xfrm>
            <a:off x="0" y="6599039"/>
            <a:ext cx="235521" cy="258961"/>
          </a:xfrm>
          <a:prstGeom prst="rect">
            <a:avLst/>
          </a:prstGeom>
          <a:noFill/>
          <a:ln w="12700">
            <a:noFill/>
            <a:miter lim="800000"/>
            <a:headEnd/>
            <a:tailEnd/>
          </a:ln>
          <a:effectLst/>
        </p:spPr>
        <p:txBody>
          <a:bodyPr vert="horz" wrap="none" lIns="64291" tIns="32146" rIns="64291" bIns="32146" numCol="1" anchor="t" anchorCtr="0" compatLnSpc="1">
            <a:prstTxWarp prst="textNoShape">
              <a:avLst/>
            </a:prstTxWarp>
          </a:bodyPr>
          <a:lstStyle>
            <a:lvl1pPr>
              <a:defRPr sz="1300">
                <a:solidFill>
                  <a:schemeClr val="bg1"/>
                </a:solidFill>
                <a:latin typeface="+mj-lt"/>
                <a:ea typeface="Helvetica Neue Bold Condensed" charset="0"/>
                <a:cs typeface="Helvetica Neue Bold Condensed" charset="0"/>
                <a:sym typeface="Helvetica Neue Bold Condensed" charset="0"/>
              </a:defRPr>
            </a:lvl1pPr>
          </a:lstStyle>
          <a:p>
            <a:fld id="{628C8B54-3444-BF41-9D3B-49F7EB48B3A3}"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Freeform 20"/>
          <p:cNvSpPr>
            <a:spLocks/>
          </p:cNvSpPr>
          <p:nvPr/>
        </p:nvSpPr>
        <p:spPr bwMode="auto">
          <a:xfrm>
            <a:off x="3079750" y="552451"/>
            <a:ext cx="6057900" cy="2590800"/>
          </a:xfrm>
          <a:custGeom>
            <a:avLst/>
            <a:gdLst/>
            <a:ahLst/>
            <a:cxnLst>
              <a:cxn ang="0">
                <a:pos x="0" y="1632"/>
              </a:cxn>
              <a:cxn ang="0">
                <a:pos x="3816" y="0"/>
              </a:cxn>
              <a:cxn ang="0">
                <a:pos x="3816" y="496"/>
              </a:cxn>
              <a:cxn ang="0">
                <a:pos x="0" y="1632"/>
              </a:cxn>
            </a:cxnLst>
            <a:rect l="0" t="0" r="r" b="b"/>
            <a:pathLst>
              <a:path w="3816" h="1632">
                <a:moveTo>
                  <a:pt x="0" y="1632"/>
                </a:moveTo>
                <a:lnTo>
                  <a:pt x="3816" y="0"/>
                </a:lnTo>
                <a:lnTo>
                  <a:pt x="3816" y="496"/>
                </a:lnTo>
                <a:lnTo>
                  <a:pt x="0" y="1632"/>
                </a:lnTo>
                <a:close/>
              </a:path>
            </a:pathLst>
          </a:custGeom>
          <a:solidFill>
            <a:schemeClr val="accent2"/>
          </a:solidFill>
          <a:ln w="9525">
            <a:noFill/>
            <a:round/>
            <a:headEnd/>
            <a:tailEnd/>
          </a:ln>
          <a:effectLst/>
        </p:spPr>
        <p:txBody>
          <a:bodyPr lIns="91418" tIns="45709" rIns="91418" bIns="45709"/>
          <a:lstStyle/>
          <a:p>
            <a:pPr>
              <a:defRPr/>
            </a:pPr>
            <a:endParaRPr lang="en-US" dirty="0">
              <a:latin typeface="+mj-lt"/>
              <a:cs typeface="+mn-cs"/>
            </a:endParaRPr>
          </a:p>
        </p:txBody>
      </p:sp>
      <p:pic>
        <p:nvPicPr>
          <p:cNvPr id="5" name="Picture 13" descr="logo_tagblack"/>
          <p:cNvPicPr>
            <a:picLocks noChangeAspect="1" noChangeArrowheads="1"/>
          </p:cNvPicPr>
          <p:nvPr/>
        </p:nvPicPr>
        <p:blipFill>
          <a:blip r:embed="rId2" cstate="print"/>
          <a:srcRect/>
          <a:stretch>
            <a:fillRect/>
          </a:stretch>
        </p:blipFill>
        <p:spPr bwMode="auto">
          <a:xfrm>
            <a:off x="3073405" y="6030915"/>
            <a:ext cx="1908175" cy="428625"/>
          </a:xfrm>
          <a:prstGeom prst="rect">
            <a:avLst/>
          </a:prstGeom>
          <a:noFill/>
          <a:ln w="9525">
            <a:noFill/>
            <a:miter lim="800000"/>
            <a:headEnd/>
            <a:tailEnd/>
          </a:ln>
        </p:spPr>
      </p:pic>
      <p:sp>
        <p:nvSpPr>
          <p:cNvPr id="6" name="AutoShape 19"/>
          <p:cNvSpPr>
            <a:spLocks noChangeArrowheads="1"/>
          </p:cNvSpPr>
          <p:nvPr/>
        </p:nvSpPr>
        <p:spPr bwMode="auto">
          <a:xfrm rot="5400000">
            <a:off x="-120642" y="1274765"/>
            <a:ext cx="3313112" cy="3071813"/>
          </a:xfrm>
          <a:prstGeom prst="triangle">
            <a:avLst>
              <a:gd name="adj" fmla="val 60227"/>
            </a:avLst>
          </a:prstGeom>
          <a:blipFill dpi="0" rotWithShape="0">
            <a:blip r:embed="rId3" cstate="print"/>
            <a:srcRect/>
            <a:stretch>
              <a:fillRect r="-11536"/>
            </a:stretch>
          </a:blipFill>
          <a:ln w="9525">
            <a:noFill/>
            <a:miter lim="800000"/>
            <a:headEnd/>
            <a:tailEnd/>
          </a:ln>
          <a:effectLst/>
        </p:spPr>
        <p:txBody>
          <a:bodyPr wrap="none" lIns="91418" tIns="45709" rIns="91418" bIns="45709" anchor="ctr"/>
          <a:lstStyle/>
          <a:p>
            <a:pPr>
              <a:defRPr/>
            </a:pPr>
            <a:endParaRPr lang="en-US" dirty="0">
              <a:latin typeface="+mj-lt"/>
              <a:cs typeface="+mn-cs"/>
            </a:endParaRPr>
          </a:p>
        </p:txBody>
      </p:sp>
      <p:sp>
        <p:nvSpPr>
          <p:cNvPr id="3074" name="Rectangle 2"/>
          <p:cNvSpPr>
            <a:spLocks noGrp="1" noChangeArrowheads="1"/>
          </p:cNvSpPr>
          <p:nvPr>
            <p:ph type="ctrTitle"/>
          </p:nvPr>
        </p:nvSpPr>
        <p:spPr>
          <a:xfrm>
            <a:off x="3059116" y="3457575"/>
            <a:ext cx="5541962" cy="908050"/>
          </a:xfrm>
        </p:spPr>
        <p:txBody>
          <a:bodyPr/>
          <a:lstStyle>
            <a:lvl1pPr>
              <a:defRPr>
                <a:latin typeface="+mj-lt"/>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3062291" y="4354520"/>
            <a:ext cx="5541962" cy="1019174"/>
          </a:xfrm>
        </p:spPr>
        <p:txBody>
          <a:bodyPr/>
          <a:lstStyle>
            <a:lvl1pPr marL="0" indent="0">
              <a:lnSpc>
                <a:spcPct val="85000"/>
              </a:lnSpc>
              <a:buFont typeface="Arial" charset="0"/>
              <a:buNone/>
              <a:defRPr sz="1900">
                <a:latin typeface="+mj-lt"/>
              </a:defRPr>
            </a:lvl1pPr>
          </a:lstStyle>
          <a:p>
            <a:r>
              <a:rPr lang="en-US" dirty="0" smtClean="0"/>
              <a:t>Click to edit Master subtitle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er (Blue)">
    <p:bg>
      <p:bgPr>
        <a:solidFill>
          <a:srgbClr val="5ABFDB"/>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4FE7A1F-2407-4C5B-A4A7-1351325D5C49}"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
        <p:nvSpPr>
          <p:cNvPr id="10" name="Content Placeholder 2"/>
          <p:cNvSpPr>
            <a:spLocks noGrp="1"/>
          </p:cNvSpPr>
          <p:nvPr>
            <p:ph idx="1" hasCustomPrompt="1"/>
          </p:nvPr>
        </p:nvSpPr>
        <p:spPr>
          <a:xfrm>
            <a:off x="457200" y="1879236"/>
            <a:ext cx="8229600" cy="3509021"/>
          </a:xfrm>
        </p:spPr>
        <p:txBody>
          <a:bodyPr>
            <a:noAutofit/>
          </a:bodyPr>
          <a:lstStyle>
            <a:lvl1pPr marL="0" indent="0">
              <a:lnSpc>
                <a:spcPct val="70000"/>
              </a:lnSpc>
              <a:buFontTx/>
              <a:buNone/>
              <a:defRPr sz="7200" b="1" i="0" baseline="0">
                <a:solidFill>
                  <a:schemeClr val="bg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br>
              <a:rPr lang="en-US" dirty="0" smtClean="0"/>
            </a:br>
            <a:r>
              <a:rPr lang="en-US" dirty="0" smtClean="0"/>
              <a:t>Text</a:t>
            </a:r>
            <a:endParaRPr lang="en-US" dirty="0"/>
          </a:p>
        </p:txBody>
      </p:sp>
      <p:pic>
        <p:nvPicPr>
          <p:cNvPr id="7" name="Picture 6"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10721536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5" y="435618"/>
            <a:ext cx="8232775" cy="392415"/>
          </a:xfrm>
        </p:spPr>
        <p:txBody>
          <a:bodyPr>
            <a:noAutofit/>
          </a:bodyPr>
          <a:lstStyle>
            <a:lvl1pPr>
              <a:defRPr>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4488" indent="-344488">
              <a:defRPr>
                <a:latin typeface="+mj-lt"/>
              </a:defRPr>
            </a:lvl1pPr>
            <a:lvl2pPr marL="688975" indent="-344488">
              <a:defRPr>
                <a:latin typeface="+mj-lt"/>
              </a:defRPr>
            </a:lvl2pPr>
            <a:lvl3pPr marL="914400" indent="-225425">
              <a:defRPr>
                <a:latin typeface="+mj-lt"/>
              </a:defRPr>
            </a:lvl3pPr>
            <a:lvl4pPr marL="1139825" indent="-225425">
              <a:defRPr>
                <a:latin typeface="+mj-lt"/>
              </a:defRPr>
            </a:lvl4pPr>
            <a:lvl5pPr marL="1377950" indent="-238125">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5613" y="1412881"/>
            <a:ext cx="4040187" cy="4519613"/>
          </a:xfrm>
        </p:spPr>
        <p:txBody>
          <a:bodyPr/>
          <a:lstStyle>
            <a:lvl1pPr marL="360278" indent="-360278">
              <a:defRPr sz="2800">
                <a:latin typeface="+mj-lt"/>
              </a:defRPr>
            </a:lvl1pPr>
            <a:lvl2pPr>
              <a:defRPr sz="2400">
                <a:latin typeface="+mj-lt"/>
              </a:defRPr>
            </a:lvl2pPr>
            <a:lvl3pPr>
              <a:defRPr sz="19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5" y="1412881"/>
            <a:ext cx="4041775" cy="4519613"/>
          </a:xfrm>
        </p:spPr>
        <p:txBody>
          <a:bodyPr/>
          <a:lstStyle>
            <a:lvl1pPr>
              <a:defRPr sz="2800">
                <a:latin typeface="+mj-lt"/>
              </a:defRPr>
            </a:lvl1pPr>
            <a:lvl2pPr>
              <a:defRPr sz="2400">
                <a:latin typeface="+mj-lt"/>
              </a:defRPr>
            </a:lvl2pPr>
            <a:lvl3pPr>
              <a:defRPr sz="19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5" y="1535117"/>
            <a:ext cx="4040188" cy="639762"/>
          </a:xfrm>
        </p:spPr>
        <p:txBody>
          <a:bodyPr anchor="b"/>
          <a:lstStyle>
            <a:lvl1pPr marL="0" indent="0">
              <a:buNone/>
              <a:defRPr sz="2400" b="1">
                <a:latin typeface="+mj-lt"/>
              </a:defRPr>
            </a:lvl1pPr>
            <a:lvl2pPr marL="457091" indent="0">
              <a:buNone/>
              <a:defRPr sz="1900" b="1"/>
            </a:lvl2pPr>
            <a:lvl3pPr marL="914183" indent="0">
              <a:buNone/>
              <a:defRPr sz="1800" b="1"/>
            </a:lvl3pPr>
            <a:lvl4pPr marL="1371275" indent="0">
              <a:buNone/>
              <a:defRPr sz="1600" b="1"/>
            </a:lvl4pPr>
            <a:lvl5pPr marL="1828367" indent="0">
              <a:buNone/>
              <a:defRPr sz="1600" b="1"/>
            </a:lvl5pPr>
            <a:lvl6pPr marL="2285459" indent="0">
              <a:buNone/>
              <a:defRPr sz="1600" b="1"/>
            </a:lvl6pPr>
            <a:lvl7pPr marL="2742550" indent="0">
              <a:buNone/>
              <a:defRPr sz="1600" b="1"/>
            </a:lvl7pPr>
            <a:lvl8pPr marL="3199642" indent="0">
              <a:buNone/>
              <a:defRPr sz="1600" b="1"/>
            </a:lvl8pPr>
            <a:lvl9pPr marL="3656734"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5" y="2174876"/>
            <a:ext cx="4040188" cy="3951288"/>
          </a:xfrm>
        </p:spPr>
        <p:txBody>
          <a:bodyPr/>
          <a:lstStyle>
            <a:lvl1pPr>
              <a:defRPr sz="2400">
                <a:latin typeface="+mj-lt"/>
              </a:defRPr>
            </a:lvl1pPr>
            <a:lvl2pPr>
              <a:defRPr sz="1900">
                <a:latin typeface="+mj-lt"/>
              </a:defRPr>
            </a:lvl2pPr>
            <a:lvl3pPr>
              <a:defRPr sz="1800">
                <a:latin typeface="+mj-lt"/>
              </a:defRPr>
            </a:lvl3pPr>
            <a:lvl4pPr>
              <a:defRPr sz="1600">
                <a:latin typeface="+mj-lt"/>
              </a:defRPr>
            </a:lvl4pPr>
            <a:lvl5pPr>
              <a:defRPr sz="1600">
                <a:latin typeface="+mj-l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9" y="1535117"/>
            <a:ext cx="4041775" cy="639762"/>
          </a:xfrm>
        </p:spPr>
        <p:txBody>
          <a:bodyPr anchor="b"/>
          <a:lstStyle>
            <a:lvl1pPr marL="0" indent="0">
              <a:buNone/>
              <a:defRPr sz="2400" b="1">
                <a:latin typeface="+mj-lt"/>
              </a:defRPr>
            </a:lvl1pPr>
            <a:lvl2pPr marL="457091" indent="0">
              <a:buNone/>
              <a:defRPr sz="1900" b="1"/>
            </a:lvl2pPr>
            <a:lvl3pPr marL="914183" indent="0">
              <a:buNone/>
              <a:defRPr sz="1800" b="1"/>
            </a:lvl3pPr>
            <a:lvl4pPr marL="1371275" indent="0">
              <a:buNone/>
              <a:defRPr sz="1600" b="1"/>
            </a:lvl4pPr>
            <a:lvl5pPr marL="1828367" indent="0">
              <a:buNone/>
              <a:defRPr sz="1600" b="1"/>
            </a:lvl5pPr>
            <a:lvl6pPr marL="2285459" indent="0">
              <a:buNone/>
              <a:defRPr sz="1600" b="1"/>
            </a:lvl6pPr>
            <a:lvl7pPr marL="2742550" indent="0">
              <a:buNone/>
              <a:defRPr sz="1600" b="1"/>
            </a:lvl7pPr>
            <a:lvl8pPr marL="3199642" indent="0">
              <a:buNone/>
              <a:defRPr sz="1600" b="1"/>
            </a:lvl8pPr>
            <a:lvl9pPr marL="365673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6"/>
            <a:ext cx="4041775" cy="3951288"/>
          </a:xfrm>
        </p:spPr>
        <p:txBody>
          <a:bodyPr/>
          <a:lstStyle>
            <a:lvl1pPr>
              <a:defRPr sz="2400">
                <a:latin typeface="+mj-lt"/>
              </a:defRPr>
            </a:lvl1pPr>
            <a:lvl2pPr>
              <a:defRPr sz="1900">
                <a:latin typeface="+mj-lt"/>
              </a:defRPr>
            </a:lvl2pPr>
            <a:lvl3pPr>
              <a:defRPr sz="1800">
                <a:latin typeface="+mj-lt"/>
              </a:defRPr>
            </a:lvl3pPr>
            <a:lvl4pPr>
              <a:defRPr sz="1600">
                <a:latin typeface="+mj-lt"/>
              </a:defRPr>
            </a:lvl4pPr>
            <a:lvl5pPr>
              <a:defRPr sz="1600">
                <a:latin typeface="+mj-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457205" y="200025"/>
            <a:ext cx="8232775" cy="863600"/>
          </a:xfrm>
        </p:spPr>
        <p:txBody>
          <a:bodyPr/>
          <a:lstStyle>
            <a:lvl1pPr>
              <a:defRPr>
                <a:latin typeface="+mj-lt"/>
              </a:defRPr>
            </a:lvl1pPr>
          </a:lstStyle>
          <a:p>
            <a:r>
              <a:rPr lang="en-US" dirty="0" smtClean="0"/>
              <a:t>Click to edit Master title style</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9" y="200032"/>
            <a:ext cx="2057401"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6" y="200032"/>
            <a:ext cx="6024561"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7713" y="1219200"/>
            <a:ext cx="5399086" cy="4906963"/>
          </a:xfrm>
        </p:spPr>
        <p:txBody>
          <a:bodyPr/>
          <a:lstStyle>
            <a:lvl1pPr>
              <a:defRPr sz="1400">
                <a:latin typeface="+mj-lt"/>
              </a:defRPr>
            </a:lvl1pPr>
            <a:lvl2pPr>
              <a:defRPr sz="1400">
                <a:latin typeface="+mj-lt"/>
              </a:defRPr>
            </a:lvl2pPr>
            <a:lvl3pPr>
              <a:defRPr sz="1200">
                <a:latin typeface="+mj-lt"/>
              </a:defRPr>
            </a:lvl3pPr>
            <a:lvl4pPr>
              <a:defRPr sz="1200">
                <a:latin typeface="+mj-lt"/>
              </a:defRPr>
            </a:lvl4pPr>
            <a:lvl5pPr>
              <a:defRPr sz="12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lvl1pPr>
              <a:defRPr>
                <a:latin typeface="+mj-lt"/>
              </a:defRPr>
            </a:lvl1pPr>
          </a:lstStyle>
          <a:p>
            <a:r>
              <a:rPr lang="en-US" smtClean="0"/>
              <a:t>Click to edit Master title style</a:t>
            </a: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000" b="1">
                <a:solidFill>
                  <a:srgbClr val="646464"/>
                </a:solidFill>
              </a:defRPr>
            </a:lvl1pPr>
          </a:lstStyle>
          <a:p>
            <a:r>
              <a:rPr lang="en-US" dirty="0" smtClean="0"/>
              <a:t>Click to edit Master title style</a:t>
            </a:r>
            <a:endParaRPr lang="en-US" dirty="0"/>
          </a:p>
        </p:txBody>
      </p:sp>
      <p:graphicFrame>
        <p:nvGraphicFramePr>
          <p:cNvPr id="3" name="Group 139"/>
          <p:cNvGraphicFramePr>
            <a:graphicFrameLocks noGrp="1"/>
          </p:cNvGraphicFramePr>
          <p:nvPr userDrawn="1"/>
        </p:nvGraphicFramePr>
        <p:xfrm>
          <a:off x="3357564" y="854214"/>
          <a:ext cx="5346700" cy="5794236"/>
        </p:xfrm>
        <a:graphic>
          <a:graphicData uri="http://schemas.openxmlformats.org/drawingml/2006/table">
            <a:tbl>
              <a:tblPr/>
              <a:tblGrid>
                <a:gridCol w="5346700"/>
              </a:tblGrid>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r h="228442">
                <a:tc>
                  <a:txBody>
                    <a:bodyPr/>
                    <a:lstStyle/>
                    <a:p>
                      <a:pPr marL="0" marR="0" lvl="0" indent="0" algn="l" defTabSz="1019175" rtl="0" eaLnBrk="1" fontAlgn="base" latinLnBrk="0" hangingPunct="1">
                        <a:lnSpc>
                          <a:spcPct val="100000"/>
                        </a:lnSpc>
                        <a:spcBef>
                          <a:spcPct val="4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EYInterstate" pitchFamily="2" charset="0"/>
                      </a:endParaRPr>
                    </a:p>
                  </a:txBody>
                  <a:tcPr marL="62556" marR="62556" marT="31278" marB="31278" horzOverflow="overflow">
                    <a:lnL cap="flat">
                      <a:noFill/>
                    </a:lnL>
                    <a:lnR cap="flat">
                      <a:noFill/>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Breaker (Green)">
    <p:bg>
      <p:bgPr>
        <a:solidFill>
          <a:srgbClr val="A6CE39"/>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0D90FFE-A6A4-4EA7-B821-6ED8EC35BDA4}"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sp>
        <p:nvSpPr>
          <p:cNvPr id="10" name="Content Placeholder 2"/>
          <p:cNvSpPr>
            <a:spLocks noGrp="1"/>
          </p:cNvSpPr>
          <p:nvPr>
            <p:ph idx="1" hasCustomPrompt="1"/>
          </p:nvPr>
        </p:nvSpPr>
        <p:spPr>
          <a:xfrm>
            <a:off x="457200" y="1879236"/>
            <a:ext cx="8229600" cy="3509021"/>
          </a:xfrm>
        </p:spPr>
        <p:txBody>
          <a:bodyPr>
            <a:noAutofit/>
          </a:bodyPr>
          <a:lstStyle>
            <a:lvl1pPr marL="0" indent="0">
              <a:lnSpc>
                <a:spcPct val="70000"/>
              </a:lnSpc>
              <a:buFontTx/>
              <a:buNone/>
              <a:defRPr sz="7200" b="1" i="0" baseline="0">
                <a:solidFill>
                  <a:schemeClr val="bg1"/>
                </a:solidFill>
                <a:latin typeface="Arial"/>
                <a:cs typeface="Arial"/>
              </a:defRPr>
            </a:lvl1pPr>
            <a:lvl2pPr marL="987552" indent="0">
              <a:buFontTx/>
              <a:buNone/>
              <a:defRPr sz="7200" b="0" i="0">
                <a:latin typeface="Arial"/>
                <a:cs typeface="Arial"/>
              </a:defRPr>
            </a:lvl2pPr>
            <a:lvl3pPr marL="987552" indent="0">
              <a:buFontTx/>
              <a:buNone/>
              <a:defRPr sz="7200" b="0" i="0">
                <a:latin typeface="Arial"/>
                <a:cs typeface="Arial"/>
              </a:defRPr>
            </a:lvl3pPr>
            <a:lvl4pPr marL="987552" indent="0">
              <a:buFontTx/>
              <a:buNone/>
              <a:defRPr sz="7200" b="0" i="0">
                <a:latin typeface="Arial"/>
                <a:cs typeface="Arial"/>
              </a:defRPr>
            </a:lvl4pPr>
            <a:lvl5pPr marL="987552" indent="0">
              <a:buFontTx/>
              <a:buNone/>
              <a:defRPr sz="7200" b="0" i="0">
                <a:latin typeface="Arial"/>
                <a:cs typeface="Arial"/>
              </a:defRPr>
            </a:lvl5pPr>
          </a:lstStyle>
          <a:p>
            <a:pPr lvl="0"/>
            <a:r>
              <a:rPr lang="en-US" dirty="0" smtClean="0"/>
              <a:t>Click to edit</a:t>
            </a:r>
            <a:br>
              <a:rPr lang="en-US" dirty="0" smtClean="0"/>
            </a:br>
            <a:r>
              <a:rPr lang="en-US" dirty="0" smtClean="0"/>
              <a:t>Text</a:t>
            </a:r>
            <a:endParaRPr lang="en-US" dirty="0"/>
          </a:p>
        </p:txBody>
      </p:sp>
      <p:pic>
        <p:nvPicPr>
          <p:cNvPr id="7" name="Picture 6"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3396119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 Paragraph (Orange)">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F479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1"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26046"/>
            <a:ext cx="8229600" cy="3674632"/>
          </a:xfrm>
        </p:spPr>
        <p:txBody>
          <a:bodyPr>
            <a:normAutofit/>
          </a:bodyPr>
          <a:lstStyle>
            <a:lvl1pPr marL="0" indent="0">
              <a:lnSpc>
                <a:spcPct val="80000"/>
              </a:lnSpc>
              <a:buFontTx/>
              <a:buNone/>
              <a:defRPr sz="3200" b="0" i="0">
                <a:solidFill>
                  <a:srgbClr val="374651"/>
                </a:solidFill>
                <a:latin typeface="Arial"/>
                <a:cs typeface="Arial"/>
              </a:defRPr>
            </a:lvl1pPr>
            <a:lvl2pPr marL="0" indent="0">
              <a:buFontTx/>
              <a:buNone/>
              <a:defRPr sz="2400" b="0" i="0">
                <a:latin typeface="Arial"/>
                <a:cs typeface="Arial"/>
              </a:defRPr>
            </a:lvl2pPr>
            <a:lvl3pPr marL="0" indent="0">
              <a:buFontTx/>
              <a:buNone/>
              <a:defRPr sz="2400" b="0" i="0">
                <a:latin typeface="Arial"/>
                <a:cs typeface="Arial"/>
              </a:defRPr>
            </a:lvl3pPr>
            <a:lvl4pPr marL="0" indent="0">
              <a:buFontTx/>
              <a:buNone/>
              <a:defRPr sz="2400" b="0" i="0">
                <a:latin typeface="Arial"/>
                <a:cs typeface="Arial"/>
              </a:defRPr>
            </a:lvl4pPr>
            <a:lvl5pPr marL="0" indent="0">
              <a:buFontTx/>
              <a:buNone/>
              <a:defRPr sz="2400" b="0" i="0">
                <a:latin typeface="Arial"/>
                <a:cs typeface="Arial"/>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F36EE56-0852-4F2F-A532-A3CE6ABD1712}"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8" name="Picture 7"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Tree>
    <p:extLst>
      <p:ext uri="{BB962C8B-B14F-4D97-AF65-F5344CB8AC3E}">
        <p14:creationId xmlns:p14="http://schemas.microsoft.com/office/powerpoint/2010/main" val="244271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tro Paragraph (Yellow)">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DFCE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1"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B0F605CA-2BE9-44D2-8D67-12AC11F7E907}"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8" name="Picture 7"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
        <p:nvSpPr>
          <p:cNvPr id="9" name="Content Placeholder 2"/>
          <p:cNvSpPr>
            <a:spLocks noGrp="1"/>
          </p:cNvSpPr>
          <p:nvPr>
            <p:ph idx="1"/>
          </p:nvPr>
        </p:nvSpPr>
        <p:spPr>
          <a:xfrm>
            <a:off x="457200" y="1826046"/>
            <a:ext cx="8229600" cy="3674632"/>
          </a:xfrm>
        </p:spPr>
        <p:txBody>
          <a:bodyPr>
            <a:normAutofit/>
          </a:bodyPr>
          <a:lstStyle>
            <a:lvl1pPr marL="0" indent="0">
              <a:lnSpc>
                <a:spcPct val="80000"/>
              </a:lnSpc>
              <a:buFontTx/>
              <a:buNone/>
              <a:defRPr sz="3200" b="0" i="0">
                <a:solidFill>
                  <a:srgbClr val="374651"/>
                </a:solidFill>
                <a:latin typeface="Arial"/>
                <a:cs typeface="Arial"/>
              </a:defRPr>
            </a:lvl1pPr>
            <a:lvl2pPr marL="0" indent="0">
              <a:buFontTx/>
              <a:buNone/>
              <a:defRPr sz="2400" b="0" i="0">
                <a:latin typeface="Arial"/>
                <a:cs typeface="Arial"/>
              </a:defRPr>
            </a:lvl2pPr>
            <a:lvl3pPr marL="0" indent="0">
              <a:buFontTx/>
              <a:buNone/>
              <a:defRPr sz="2400" b="0" i="0">
                <a:latin typeface="Arial"/>
                <a:cs typeface="Arial"/>
              </a:defRPr>
            </a:lvl3pPr>
            <a:lvl4pPr marL="0" indent="0">
              <a:buFontTx/>
              <a:buNone/>
              <a:defRPr sz="2400" b="0" i="0">
                <a:latin typeface="Arial"/>
                <a:cs typeface="Arial"/>
              </a:defRPr>
            </a:lvl4pPr>
            <a:lvl5pPr marL="0" indent="0">
              <a:buFontTx/>
              <a:buNone/>
              <a:defRPr sz="2400" b="0" i="0">
                <a:latin typeface="Arial"/>
                <a:cs typeface="Arial"/>
              </a:defRPr>
            </a:lvl5pPr>
          </a:lstStyle>
          <a:p>
            <a:pPr lvl="0"/>
            <a:r>
              <a:rPr lang="en-US" dirty="0" smtClean="0"/>
              <a:t>Click to edit Master text styles</a:t>
            </a:r>
          </a:p>
        </p:txBody>
      </p:sp>
    </p:spTree>
    <p:extLst>
      <p:ext uri="{BB962C8B-B14F-4D97-AF65-F5344CB8AC3E}">
        <p14:creationId xmlns:p14="http://schemas.microsoft.com/office/powerpoint/2010/main" val="3401859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tro Paragraph (Blue)">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5ABFD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48C7AAAC-1E64-47C7-964D-6E9E58417C20}"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8" name="Picture 7"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
        <p:nvSpPr>
          <p:cNvPr id="9" name="Content Placeholder 2"/>
          <p:cNvSpPr>
            <a:spLocks noGrp="1"/>
          </p:cNvSpPr>
          <p:nvPr>
            <p:ph idx="1"/>
          </p:nvPr>
        </p:nvSpPr>
        <p:spPr>
          <a:xfrm>
            <a:off x="457200" y="1826046"/>
            <a:ext cx="8229600" cy="3674632"/>
          </a:xfrm>
        </p:spPr>
        <p:txBody>
          <a:bodyPr>
            <a:normAutofit/>
          </a:bodyPr>
          <a:lstStyle>
            <a:lvl1pPr marL="0" indent="0">
              <a:lnSpc>
                <a:spcPct val="80000"/>
              </a:lnSpc>
              <a:buFontTx/>
              <a:buNone/>
              <a:defRPr sz="3200" b="0" i="0">
                <a:solidFill>
                  <a:srgbClr val="374651"/>
                </a:solidFill>
                <a:latin typeface="Arial"/>
                <a:cs typeface="Arial"/>
              </a:defRPr>
            </a:lvl1pPr>
            <a:lvl2pPr marL="0" indent="0">
              <a:buFontTx/>
              <a:buNone/>
              <a:defRPr sz="2400" b="0" i="0">
                <a:latin typeface="Arial"/>
                <a:cs typeface="Arial"/>
              </a:defRPr>
            </a:lvl2pPr>
            <a:lvl3pPr marL="0" indent="0">
              <a:buFontTx/>
              <a:buNone/>
              <a:defRPr sz="2400" b="0" i="0">
                <a:latin typeface="Arial"/>
                <a:cs typeface="Arial"/>
              </a:defRPr>
            </a:lvl3pPr>
            <a:lvl4pPr marL="0" indent="0">
              <a:buFontTx/>
              <a:buNone/>
              <a:defRPr sz="2400" b="0" i="0">
                <a:latin typeface="Arial"/>
                <a:cs typeface="Arial"/>
              </a:defRPr>
            </a:lvl4pPr>
            <a:lvl5pPr marL="0" indent="0">
              <a:buFontTx/>
              <a:buNone/>
              <a:defRPr sz="2400" b="0" i="0">
                <a:latin typeface="Arial"/>
                <a:cs typeface="Arial"/>
              </a:defRPr>
            </a:lvl5pPr>
          </a:lstStyle>
          <a:p>
            <a:pPr lvl="0"/>
            <a:r>
              <a:rPr lang="en-US" dirty="0" smtClean="0"/>
              <a:t>Click to edit Master text styles</a:t>
            </a:r>
          </a:p>
        </p:txBody>
      </p:sp>
    </p:spTree>
    <p:extLst>
      <p:ext uri="{BB962C8B-B14F-4D97-AF65-F5344CB8AC3E}">
        <p14:creationId xmlns:p14="http://schemas.microsoft.com/office/powerpoint/2010/main" val="372440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ro Paragraph (Green)">
    <p:spTree>
      <p:nvGrpSpPr>
        <p:cNvPr id="1" name=""/>
        <p:cNvGrpSpPr/>
        <p:nvPr/>
      </p:nvGrpSpPr>
      <p:grpSpPr>
        <a:xfrm>
          <a:off x="0" y="0"/>
          <a:ext cx="0" cy="0"/>
          <a:chOff x="0" y="0"/>
          <a:chExt cx="0" cy="0"/>
        </a:xfrm>
      </p:grpSpPr>
      <p:sp>
        <p:nvSpPr>
          <p:cNvPr id="7" name="Rectangle 6"/>
          <p:cNvSpPr/>
          <p:nvPr userDrawn="1"/>
        </p:nvSpPr>
        <p:spPr>
          <a:xfrm>
            <a:off x="457200" y="274638"/>
            <a:ext cx="8229601" cy="755649"/>
          </a:xfrm>
          <a:prstGeom prst="rect">
            <a:avLst/>
          </a:prstGeom>
          <a:solidFill>
            <a:srgbClr val="A6CE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2410" y="274638"/>
            <a:ext cx="8144390" cy="755649"/>
          </a:xfrm>
        </p:spPr>
        <p:txBody>
          <a:bodyPr>
            <a:normAutofit/>
          </a:bodyPr>
          <a:lstStyle>
            <a:lvl1pPr algn="l">
              <a:defRPr sz="2400" b="1" i="0">
                <a:solidFill>
                  <a:srgbClr val="FFFFFF"/>
                </a:solidFill>
                <a:latin typeface="Arial"/>
                <a:cs typeface="Aria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EA4787A8-8D06-415F-BBB5-2A035B13011A}" type="datetime1">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C0771-90DA-4347-A4CD-706BC3E871B1}" type="slidenum">
              <a:rPr lang="en-US" smtClean="0"/>
              <a:pPr/>
              <a:t>‹#›</a:t>
            </a:fld>
            <a:endParaRPr lang="en-US"/>
          </a:p>
        </p:txBody>
      </p:sp>
      <p:pic>
        <p:nvPicPr>
          <p:cNvPr id="8" name="Picture 7" descr="CIMM_Larg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31152" y="5600701"/>
            <a:ext cx="755649" cy="755649"/>
          </a:xfrm>
          <a:prstGeom prst="rect">
            <a:avLst/>
          </a:prstGeom>
        </p:spPr>
      </p:pic>
      <p:sp>
        <p:nvSpPr>
          <p:cNvPr id="9" name="Content Placeholder 2"/>
          <p:cNvSpPr>
            <a:spLocks noGrp="1"/>
          </p:cNvSpPr>
          <p:nvPr>
            <p:ph idx="1"/>
          </p:nvPr>
        </p:nvSpPr>
        <p:spPr>
          <a:xfrm>
            <a:off x="457200" y="1826046"/>
            <a:ext cx="8229600" cy="3674632"/>
          </a:xfrm>
        </p:spPr>
        <p:txBody>
          <a:bodyPr>
            <a:normAutofit/>
          </a:bodyPr>
          <a:lstStyle>
            <a:lvl1pPr marL="0" indent="0">
              <a:lnSpc>
                <a:spcPct val="80000"/>
              </a:lnSpc>
              <a:buFontTx/>
              <a:buNone/>
              <a:defRPr sz="3200" b="0" i="0">
                <a:solidFill>
                  <a:srgbClr val="374651"/>
                </a:solidFill>
                <a:latin typeface="Arial"/>
                <a:cs typeface="Arial"/>
              </a:defRPr>
            </a:lvl1pPr>
            <a:lvl2pPr marL="0" indent="0">
              <a:buFontTx/>
              <a:buNone/>
              <a:defRPr sz="2400" b="0" i="0">
                <a:latin typeface="Arial"/>
                <a:cs typeface="Arial"/>
              </a:defRPr>
            </a:lvl2pPr>
            <a:lvl3pPr marL="0" indent="0">
              <a:buFontTx/>
              <a:buNone/>
              <a:defRPr sz="2400" b="0" i="0">
                <a:latin typeface="Arial"/>
                <a:cs typeface="Arial"/>
              </a:defRPr>
            </a:lvl3pPr>
            <a:lvl4pPr marL="0" indent="0">
              <a:buFontTx/>
              <a:buNone/>
              <a:defRPr sz="2400" b="0" i="0">
                <a:latin typeface="Arial"/>
                <a:cs typeface="Arial"/>
              </a:defRPr>
            </a:lvl4pPr>
            <a:lvl5pPr marL="0" indent="0">
              <a:buFontTx/>
              <a:buNone/>
              <a:defRPr sz="2400" b="0" i="0">
                <a:latin typeface="Arial"/>
                <a:cs typeface="Arial"/>
              </a:defRPr>
            </a:lvl5pPr>
          </a:lstStyle>
          <a:p>
            <a:pPr lvl="0"/>
            <a:r>
              <a:rPr lang="en-US" dirty="0" smtClean="0"/>
              <a:t>Click to edit Master text styles</a:t>
            </a:r>
          </a:p>
        </p:txBody>
      </p:sp>
    </p:spTree>
    <p:extLst>
      <p:ext uri="{BB962C8B-B14F-4D97-AF65-F5344CB8AC3E}">
        <p14:creationId xmlns:p14="http://schemas.microsoft.com/office/powerpoint/2010/main" val="204363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8.xml"/><Relationship Id="rId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10" Type="http://schemas.openxmlformats.org/officeDocument/2006/relationships/image" Target="../media/image7.png"/><Relationship Id="rId4" Type="http://schemas.openxmlformats.org/officeDocument/2006/relationships/slideLayout" Target="../slideLayouts/slideLayout42.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3263C-E12D-4CF7-986F-D23F71B56F11}" type="datetime1">
              <a:rPr lang="en-US" smtClean="0"/>
              <a:pPr/>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C0771-90DA-4347-A4CD-706BC3E871B1}" type="slidenum">
              <a:rPr lang="en-US" smtClean="0"/>
              <a:pPr/>
              <a:t>‹#›</a:t>
            </a:fld>
            <a:endParaRPr lang="en-US"/>
          </a:p>
        </p:txBody>
      </p:sp>
    </p:spTree>
    <p:extLst>
      <p:ext uri="{BB962C8B-B14F-4D97-AF65-F5344CB8AC3E}">
        <p14:creationId xmlns:p14="http://schemas.microsoft.com/office/powerpoint/2010/main" val="130027130"/>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68" r:id="rId3"/>
    <p:sldLayoutId id="2147483669" r:id="rId4"/>
    <p:sldLayoutId id="2147483670" r:id="rId5"/>
    <p:sldLayoutId id="2147483650" r:id="rId6"/>
    <p:sldLayoutId id="2147483662" r:id="rId7"/>
    <p:sldLayoutId id="2147483671" r:id="rId8"/>
    <p:sldLayoutId id="2147483672" r:id="rId9"/>
    <p:sldLayoutId id="2147483681" r:id="rId10"/>
    <p:sldLayoutId id="2147483682" r:id="rId11"/>
    <p:sldLayoutId id="2147483683" r:id="rId12"/>
    <p:sldLayoutId id="2147483666"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5" r:id="rId22"/>
    <p:sldLayoutId id="2147483686" r:id="rId23"/>
    <p:sldLayoutId id="2147483687" r:id="rId24"/>
    <p:sldLayoutId id="2147483651" r:id="rId25"/>
    <p:sldLayoutId id="2147483652" r:id="rId26"/>
    <p:sldLayoutId id="2147483653" r:id="rId27"/>
    <p:sldLayoutId id="2147483654" r:id="rId28"/>
    <p:sldLayoutId id="2147483655" r:id="rId29"/>
    <p:sldLayoutId id="2147483656" r:id="rId30"/>
    <p:sldLayoutId id="2147483657" r:id="rId31"/>
    <p:sldLayoutId id="2147483658" r:id="rId32"/>
    <p:sldLayoutId id="2147483659" r:id="rId33"/>
    <p:sldLayoutId id="2147483718" r:id="rId3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8"/>
          <p:cNvGrpSpPr/>
          <p:nvPr userDrawn="1"/>
        </p:nvGrpSpPr>
        <p:grpSpPr>
          <a:xfrm>
            <a:off x="0" y="6019800"/>
            <a:ext cx="9159875" cy="873125"/>
            <a:chOff x="0" y="6019800"/>
            <a:chExt cx="9159875" cy="873125"/>
          </a:xfrm>
        </p:grpSpPr>
        <p:pic>
          <p:nvPicPr>
            <p:cNvPr id="7" name="Picture 12" descr="C:\Users\Sequent Partners\AppData\Local\Microsoft\Windows\Temporary Internet Files\Content.Outlook\34DYBK5L\mbi-footer (2).png"/>
            <p:cNvPicPr>
              <a:picLocks noChangeAspect="1" noChangeArrowheads="1"/>
            </p:cNvPicPr>
            <p:nvPr userDrawn="1"/>
          </p:nvPicPr>
          <p:blipFill>
            <a:blip r:embed="rId5" cstate="print"/>
            <a:srcRect l="826"/>
            <a:stretch>
              <a:fillRect/>
            </a:stretch>
          </p:blipFill>
          <p:spPr bwMode="auto">
            <a:xfrm>
              <a:off x="0" y="6019800"/>
              <a:ext cx="9159875" cy="873125"/>
            </a:xfrm>
            <a:prstGeom prst="rect">
              <a:avLst/>
            </a:prstGeom>
            <a:noFill/>
            <a:ln w="9525">
              <a:noFill/>
              <a:miter lim="800000"/>
              <a:headEnd/>
              <a:tailEnd/>
            </a:ln>
          </p:spPr>
        </p:pic>
        <p:pic>
          <p:nvPicPr>
            <p:cNvPr id="6" name="Picture 5" descr="usa touchpoints logo.pdf"/>
            <p:cNvPicPr>
              <a:picLocks noChangeAspect="1"/>
            </p:cNvPicPr>
            <p:nvPr userDrawn="1"/>
          </p:nvPicPr>
          <p:blipFill>
            <a:blip r:embed="rId6"/>
            <a:stretch>
              <a:fillRect/>
            </a:stretch>
          </p:blipFill>
          <p:spPr>
            <a:xfrm>
              <a:off x="49720" y="6019800"/>
              <a:ext cx="1152471" cy="640080"/>
            </a:xfrm>
            <a:prstGeom prst="rect">
              <a:avLst/>
            </a:prstGeom>
          </p:spPr>
        </p:pic>
        <p:sp>
          <p:nvSpPr>
            <p:cNvPr id="8" name="TextBox 7"/>
            <p:cNvSpPr txBox="1"/>
            <p:nvPr userDrawn="1"/>
          </p:nvSpPr>
          <p:spPr>
            <a:xfrm>
              <a:off x="6310227" y="6344056"/>
              <a:ext cx="2529860" cy="353943"/>
            </a:xfrm>
            <a:prstGeom prst="rect">
              <a:avLst/>
            </a:prstGeom>
            <a:noFill/>
          </p:spPr>
          <p:txBody>
            <a:bodyPr wrap="none" rtlCol="0">
              <a:spAutoFit/>
            </a:bodyPr>
            <a:lstStyle/>
            <a:p>
              <a:r>
                <a:rPr lang="en-US" sz="1700" dirty="0" smtClean="0">
                  <a:solidFill>
                    <a:schemeClr val="accent1"/>
                  </a:solidFill>
                  <a:latin typeface="+mj-lt"/>
                  <a:cs typeface="Helvetica"/>
                </a:rPr>
                <a:t>Media</a:t>
              </a:r>
              <a:r>
                <a:rPr lang="en-US" sz="1700" baseline="0" dirty="0" smtClean="0">
                  <a:solidFill>
                    <a:schemeClr val="accent1"/>
                  </a:solidFill>
                  <a:latin typeface="+mj-lt"/>
                  <a:cs typeface="Helvetica"/>
                </a:rPr>
                <a:t> Behavior Institute</a:t>
              </a:r>
              <a:endParaRPr lang="en-US" sz="1700" dirty="0">
                <a:solidFill>
                  <a:schemeClr val="accent1"/>
                </a:solidFill>
                <a:latin typeface="+mj-lt"/>
                <a:cs typeface="Helvetica"/>
              </a:endParaRPr>
            </a:p>
          </p:txBody>
        </p:sp>
      </p:grpSp>
      <p:sp>
        <p:nvSpPr>
          <p:cNvPr id="2049" name="Rectangle 1"/>
          <p:cNvSpPr>
            <a:spLocks noGrp="1" noChangeArrowheads="1"/>
          </p:cNvSpPr>
          <p:nvPr>
            <p:ph type="title"/>
          </p:nvPr>
        </p:nvSpPr>
        <p:spPr bwMode="auto">
          <a:xfrm>
            <a:off x="892969" y="267891"/>
            <a:ext cx="7358063" cy="1026914"/>
          </a:xfrm>
          <a:prstGeom prst="rect">
            <a:avLst/>
          </a:prstGeom>
          <a:noFill/>
          <a:ln w="12700">
            <a:noFill/>
            <a:miter lim="800000"/>
            <a:headEnd/>
            <a:tailEnd/>
          </a:ln>
          <a:effectLst/>
        </p:spPr>
        <p:txBody>
          <a:bodyPr vert="horz" wrap="square" lIns="35717" tIns="35717" rIns="35717" bIns="35717" numCol="1" anchor="ctr" anchorCtr="0" compatLnSpc="1">
            <a:prstTxWarp prst="textNoShape">
              <a:avLst/>
            </a:prstTxWarp>
          </a:bodyPr>
          <a:lstStyle/>
          <a:p>
            <a:pPr lvl="0"/>
            <a:r>
              <a:rPr lang="en-US" smtClean="0">
                <a:sym typeface="Helvetica Neue Bold Condensed" charset="0"/>
              </a:rPr>
              <a:t>Click to edit Master title style</a:t>
            </a:r>
            <a:endParaRPr lang="en-US">
              <a:sym typeface="Helvetica Neue Bold Condensed" charset="0"/>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transition/>
  <p:hf hdr="0" ftr="0" dt="0"/>
  <p:txStyles>
    <p:titleStyle>
      <a:lvl1pPr algn="ctr" rtl="0" eaLnBrk="1" fontAlgn="base" hangingPunct="1">
        <a:spcBef>
          <a:spcPct val="0"/>
        </a:spcBef>
        <a:spcAft>
          <a:spcPct val="0"/>
        </a:spcAft>
        <a:defRPr sz="3000">
          <a:solidFill>
            <a:schemeClr val="tx1"/>
          </a:solidFill>
          <a:latin typeface="+mj-lt"/>
          <a:ea typeface="+mj-ea"/>
          <a:cs typeface="+mj-cs"/>
          <a:sym typeface="Helvetica Neue Bold Condensed" charset="0"/>
        </a:defRPr>
      </a:lvl1pPr>
      <a:lvl2pPr algn="ctr" rtl="0" eaLnBrk="1" fontAlgn="base" hangingPunct="1">
        <a:spcBef>
          <a:spcPct val="0"/>
        </a:spcBef>
        <a:spcAft>
          <a:spcPct val="0"/>
        </a:spcAft>
        <a:defRPr sz="3000">
          <a:solidFill>
            <a:schemeClr val="tx1"/>
          </a:solidFill>
          <a:latin typeface="Helvetica Neue Bold Condensed" charset="0"/>
          <a:ea typeface="ヒラギノ角ゴ ProN W6" charset="-128"/>
          <a:cs typeface="ヒラギノ角ゴ ProN W6" charset="-128"/>
          <a:sym typeface="Helvetica Neue Bold Condensed" charset="0"/>
        </a:defRPr>
      </a:lvl2pPr>
      <a:lvl3pPr algn="ctr" rtl="0" eaLnBrk="1" fontAlgn="base" hangingPunct="1">
        <a:spcBef>
          <a:spcPct val="0"/>
        </a:spcBef>
        <a:spcAft>
          <a:spcPct val="0"/>
        </a:spcAft>
        <a:defRPr sz="3000">
          <a:solidFill>
            <a:schemeClr val="tx1"/>
          </a:solidFill>
          <a:latin typeface="Helvetica Neue Bold Condensed" charset="0"/>
          <a:ea typeface="ヒラギノ角ゴ ProN W6" charset="-128"/>
          <a:cs typeface="ヒラギノ角ゴ ProN W6" charset="-128"/>
          <a:sym typeface="Helvetica Neue Bold Condensed" charset="0"/>
        </a:defRPr>
      </a:lvl3pPr>
      <a:lvl4pPr algn="ctr" rtl="0" eaLnBrk="1" fontAlgn="base" hangingPunct="1">
        <a:spcBef>
          <a:spcPct val="0"/>
        </a:spcBef>
        <a:spcAft>
          <a:spcPct val="0"/>
        </a:spcAft>
        <a:defRPr sz="3000">
          <a:solidFill>
            <a:schemeClr val="tx1"/>
          </a:solidFill>
          <a:latin typeface="Helvetica Neue Bold Condensed" charset="0"/>
          <a:ea typeface="ヒラギノ角ゴ ProN W6" charset="-128"/>
          <a:cs typeface="ヒラギノ角ゴ ProN W6" charset="-128"/>
          <a:sym typeface="Helvetica Neue Bold Condensed" charset="0"/>
        </a:defRPr>
      </a:lvl4pPr>
      <a:lvl5pPr algn="ctr" rtl="0" eaLnBrk="1" fontAlgn="base" hangingPunct="1">
        <a:spcBef>
          <a:spcPct val="0"/>
        </a:spcBef>
        <a:spcAft>
          <a:spcPct val="0"/>
        </a:spcAft>
        <a:defRPr sz="3000">
          <a:solidFill>
            <a:schemeClr val="tx1"/>
          </a:solidFill>
          <a:latin typeface="Helvetica Neue Bold Condensed" charset="0"/>
          <a:ea typeface="ヒラギノ角ゴ ProN W6" charset="-128"/>
          <a:cs typeface="ヒラギノ角ゴ ProN W6" charset="-128"/>
          <a:sym typeface="Helvetica Neue Bold Condensed" charset="0"/>
        </a:defRPr>
      </a:lvl5pPr>
      <a:lvl6pPr marL="321457" algn="ctr" rtl="0" eaLnBrk="1" fontAlgn="base" hangingPunct="1">
        <a:spcBef>
          <a:spcPct val="0"/>
        </a:spcBef>
        <a:spcAft>
          <a:spcPct val="0"/>
        </a:spcAft>
        <a:defRPr sz="3000">
          <a:solidFill>
            <a:schemeClr val="tx1"/>
          </a:solidFill>
          <a:latin typeface="Helvetica Neue Bold Condensed" charset="0"/>
          <a:ea typeface="ヒラギノ角ゴ ProN W6" charset="-128"/>
          <a:cs typeface="ヒラギノ角ゴ ProN W6" charset="-128"/>
          <a:sym typeface="Helvetica Neue Bold Condensed" charset="0"/>
        </a:defRPr>
      </a:lvl6pPr>
      <a:lvl7pPr marL="642915" algn="ctr" rtl="0" eaLnBrk="1" fontAlgn="base" hangingPunct="1">
        <a:spcBef>
          <a:spcPct val="0"/>
        </a:spcBef>
        <a:spcAft>
          <a:spcPct val="0"/>
        </a:spcAft>
        <a:defRPr sz="3000">
          <a:solidFill>
            <a:schemeClr val="tx1"/>
          </a:solidFill>
          <a:latin typeface="Helvetica Neue Bold Condensed" charset="0"/>
          <a:ea typeface="ヒラギノ角ゴ ProN W6" charset="-128"/>
          <a:cs typeface="ヒラギノ角ゴ ProN W6" charset="-128"/>
          <a:sym typeface="Helvetica Neue Bold Condensed" charset="0"/>
        </a:defRPr>
      </a:lvl7pPr>
      <a:lvl8pPr marL="964372" algn="ctr" rtl="0" eaLnBrk="1" fontAlgn="base" hangingPunct="1">
        <a:spcBef>
          <a:spcPct val="0"/>
        </a:spcBef>
        <a:spcAft>
          <a:spcPct val="0"/>
        </a:spcAft>
        <a:defRPr sz="3000">
          <a:solidFill>
            <a:schemeClr val="tx1"/>
          </a:solidFill>
          <a:latin typeface="Helvetica Neue Bold Condensed" charset="0"/>
          <a:ea typeface="ヒラギノ角ゴ ProN W6" charset="-128"/>
          <a:cs typeface="ヒラギノ角ゴ ProN W6" charset="-128"/>
          <a:sym typeface="Helvetica Neue Bold Condensed" charset="0"/>
        </a:defRPr>
      </a:lvl8pPr>
      <a:lvl9pPr marL="1285829" algn="ctr" rtl="0" eaLnBrk="1" fontAlgn="base" hangingPunct="1">
        <a:spcBef>
          <a:spcPct val="0"/>
        </a:spcBef>
        <a:spcAft>
          <a:spcPct val="0"/>
        </a:spcAft>
        <a:defRPr sz="3000">
          <a:solidFill>
            <a:schemeClr val="tx1"/>
          </a:solidFill>
          <a:latin typeface="Helvetica Neue Bold Condensed" charset="0"/>
          <a:ea typeface="ヒラギノ角ゴ ProN W6" charset="-128"/>
          <a:cs typeface="ヒラギノ角ゴ ProN W6" charset="-128"/>
          <a:sym typeface="Helvetica Neue Bold Condensed" charset="0"/>
        </a:defRPr>
      </a:lvl9pPr>
    </p:titleStyle>
    <p:bodyStyle>
      <a:lvl1pPr marL="625056" indent="-401822" algn="l" rtl="0" eaLnBrk="1" fontAlgn="base" hangingPunct="1">
        <a:spcBef>
          <a:spcPts val="1687"/>
        </a:spcBef>
        <a:spcAft>
          <a:spcPct val="0"/>
        </a:spcAft>
        <a:buSzPct val="171000"/>
        <a:buFont typeface="Helvetica Neue" charset="0"/>
        <a:buChar char="•"/>
        <a:defRPr sz="1700">
          <a:solidFill>
            <a:schemeClr val="tx1"/>
          </a:solidFill>
          <a:latin typeface="+mn-lt"/>
          <a:ea typeface="+mn-ea"/>
          <a:cs typeface="+mn-cs"/>
          <a:sym typeface="Helvetica Neue" charset="0"/>
        </a:defRPr>
      </a:lvl1pPr>
      <a:lvl2pPr marL="937584" indent="-401822" algn="l" rtl="0" eaLnBrk="1" fontAlgn="base" hangingPunct="1">
        <a:spcBef>
          <a:spcPts val="1687"/>
        </a:spcBef>
        <a:spcAft>
          <a:spcPct val="0"/>
        </a:spcAft>
        <a:buSzPct val="171000"/>
        <a:buFont typeface="Helvetica Neue" charset="0"/>
        <a:buChar char="•"/>
        <a:defRPr sz="1700">
          <a:solidFill>
            <a:schemeClr val="tx1"/>
          </a:solidFill>
          <a:latin typeface="+mn-lt"/>
          <a:ea typeface="+mn-ea"/>
          <a:cs typeface="+mn-cs"/>
          <a:sym typeface="Helvetica Neue" charset="0"/>
        </a:defRPr>
      </a:lvl2pPr>
      <a:lvl3pPr marL="1250112" indent="-401822" algn="l" rtl="0" eaLnBrk="1" fontAlgn="base" hangingPunct="1">
        <a:spcBef>
          <a:spcPts val="1687"/>
        </a:spcBef>
        <a:spcAft>
          <a:spcPct val="0"/>
        </a:spcAft>
        <a:buSzPct val="171000"/>
        <a:buFont typeface="Helvetica Neue" charset="0"/>
        <a:buChar char="•"/>
        <a:defRPr sz="1700">
          <a:solidFill>
            <a:schemeClr val="tx1"/>
          </a:solidFill>
          <a:latin typeface="+mn-lt"/>
          <a:ea typeface="+mn-ea"/>
          <a:cs typeface="+mn-cs"/>
          <a:sym typeface="Helvetica Neue" charset="0"/>
        </a:defRPr>
      </a:lvl3pPr>
      <a:lvl4pPr marL="1562640" indent="-401822" algn="l" rtl="0" eaLnBrk="1" fontAlgn="base" hangingPunct="1">
        <a:spcBef>
          <a:spcPts val="1687"/>
        </a:spcBef>
        <a:spcAft>
          <a:spcPct val="0"/>
        </a:spcAft>
        <a:buSzPct val="171000"/>
        <a:buFont typeface="Helvetica Neue" charset="0"/>
        <a:buChar char="•"/>
        <a:defRPr sz="1700">
          <a:solidFill>
            <a:schemeClr val="tx1"/>
          </a:solidFill>
          <a:latin typeface="+mn-lt"/>
          <a:ea typeface="+mn-ea"/>
          <a:cs typeface="+mn-cs"/>
          <a:sym typeface="Helvetica Neue" charset="0"/>
        </a:defRPr>
      </a:lvl4pPr>
      <a:lvl5pPr marL="1875168" indent="-401822" algn="l" rtl="0" eaLnBrk="1" fontAlgn="base" hangingPunct="1">
        <a:spcBef>
          <a:spcPts val="1687"/>
        </a:spcBef>
        <a:spcAft>
          <a:spcPct val="0"/>
        </a:spcAft>
        <a:buSzPct val="171000"/>
        <a:buFont typeface="Helvetica Neue" charset="0"/>
        <a:buChar char="•"/>
        <a:defRPr sz="1700">
          <a:solidFill>
            <a:schemeClr val="tx1"/>
          </a:solidFill>
          <a:latin typeface="+mn-lt"/>
          <a:ea typeface="+mn-ea"/>
          <a:cs typeface="+mn-cs"/>
          <a:sym typeface="Helvetica Neue" charset="0"/>
        </a:defRPr>
      </a:lvl5pPr>
      <a:lvl6pPr marL="2196625" indent="-401822" algn="l" rtl="0" eaLnBrk="1" fontAlgn="base" hangingPunct="1">
        <a:spcBef>
          <a:spcPts val="1687"/>
        </a:spcBef>
        <a:spcAft>
          <a:spcPct val="0"/>
        </a:spcAft>
        <a:buSzPct val="171000"/>
        <a:buFont typeface="Helvetica Neue" charset="0"/>
        <a:buChar char="•"/>
        <a:defRPr sz="1700">
          <a:solidFill>
            <a:schemeClr val="tx1"/>
          </a:solidFill>
          <a:latin typeface="+mn-lt"/>
          <a:ea typeface="+mn-ea"/>
          <a:cs typeface="+mn-cs"/>
          <a:sym typeface="Helvetica Neue" charset="0"/>
        </a:defRPr>
      </a:lvl6pPr>
      <a:lvl7pPr marL="2518082" indent="-401822" algn="l" rtl="0" eaLnBrk="1" fontAlgn="base" hangingPunct="1">
        <a:spcBef>
          <a:spcPts val="1687"/>
        </a:spcBef>
        <a:spcAft>
          <a:spcPct val="0"/>
        </a:spcAft>
        <a:buSzPct val="171000"/>
        <a:buFont typeface="Helvetica Neue" charset="0"/>
        <a:buChar char="•"/>
        <a:defRPr sz="1700">
          <a:solidFill>
            <a:schemeClr val="tx1"/>
          </a:solidFill>
          <a:latin typeface="+mn-lt"/>
          <a:ea typeface="+mn-ea"/>
          <a:cs typeface="+mn-cs"/>
          <a:sym typeface="Helvetica Neue" charset="0"/>
        </a:defRPr>
      </a:lvl7pPr>
      <a:lvl8pPr marL="2839540" indent="-401822" algn="l" rtl="0" eaLnBrk="1" fontAlgn="base" hangingPunct="1">
        <a:spcBef>
          <a:spcPts val="1687"/>
        </a:spcBef>
        <a:spcAft>
          <a:spcPct val="0"/>
        </a:spcAft>
        <a:buSzPct val="171000"/>
        <a:buFont typeface="Helvetica Neue" charset="0"/>
        <a:buChar char="•"/>
        <a:defRPr sz="1700">
          <a:solidFill>
            <a:schemeClr val="tx1"/>
          </a:solidFill>
          <a:latin typeface="+mn-lt"/>
          <a:ea typeface="+mn-ea"/>
          <a:cs typeface="+mn-cs"/>
          <a:sym typeface="Helvetica Neue" charset="0"/>
        </a:defRPr>
      </a:lvl8pPr>
      <a:lvl9pPr marL="3160997" indent="-401822" algn="l" rtl="0" eaLnBrk="1" fontAlgn="base" hangingPunct="1">
        <a:spcBef>
          <a:spcPts val="1687"/>
        </a:spcBef>
        <a:spcAft>
          <a:spcPct val="0"/>
        </a:spcAft>
        <a:buSzPct val="171000"/>
        <a:buFont typeface="Helvetica Neue" charset="0"/>
        <a:buChar char="•"/>
        <a:defRPr sz="1700">
          <a:solidFill>
            <a:schemeClr val="tx1"/>
          </a:solidFill>
          <a:latin typeface="+mn-lt"/>
          <a:ea typeface="+mn-ea"/>
          <a:cs typeface="+mn-cs"/>
          <a:sym typeface="Helvetica Neue"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12" descr="C:\Users\Sequent Partners\AppData\Local\Microsoft\Windows\Temporary Internet Files\Content.Outlook\34DYBK5L\mbi-footer (2).png"/>
          <p:cNvPicPr>
            <a:picLocks noChangeAspect="1" noChangeArrowheads="1"/>
          </p:cNvPicPr>
          <p:nvPr/>
        </p:nvPicPr>
        <p:blipFill>
          <a:blip r:embed="rId3" cstate="print"/>
          <a:srcRect l="826"/>
          <a:stretch>
            <a:fillRect/>
          </a:stretch>
        </p:blipFill>
        <p:spPr bwMode="auto">
          <a:xfrm>
            <a:off x="0" y="5984875"/>
            <a:ext cx="9159875" cy="873125"/>
          </a:xfrm>
          <a:prstGeom prst="rect">
            <a:avLst/>
          </a:prstGeom>
          <a:noFill/>
          <a:ln w="9525">
            <a:noFill/>
            <a:miter lim="800000"/>
            <a:headEnd/>
            <a:tailEnd/>
          </a:ln>
        </p:spPr>
      </p:pic>
      <p:sp>
        <p:nvSpPr>
          <p:cNvPr id="2" name="Title Placeholder 1"/>
          <p:cNvSpPr>
            <a:spLocks noGrp="1"/>
          </p:cNvSpPr>
          <p:nvPr>
            <p:ph type="title"/>
          </p:nvPr>
        </p:nvSpPr>
        <p:spPr>
          <a:xfrm>
            <a:off x="457200" y="274638"/>
            <a:ext cx="8229600" cy="1143000"/>
          </a:xfrm>
          <a:prstGeom prst="rect">
            <a:avLst/>
          </a:prstGeom>
          <a:effectLst>
            <a:outerShdw blurRad="50800" dist="25400" dir="2700000">
              <a:schemeClr val="tx1">
                <a:alpha val="43000"/>
              </a:scheme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Box 2"/>
          <p:cNvSpPr txBox="1">
            <a:spLocks noGrp="1" noChangeArrowheads="1"/>
          </p:cNvSpPr>
          <p:nvPr>
            <p:ph type="sldNum" sz="quarter" idx="4"/>
          </p:nvPr>
        </p:nvSpPr>
        <p:spPr bwMode="auto">
          <a:xfrm>
            <a:off x="0" y="6599039"/>
            <a:ext cx="235521" cy="258961"/>
          </a:xfrm>
          <a:prstGeom prst="rect">
            <a:avLst/>
          </a:prstGeom>
          <a:noFill/>
          <a:ln w="12700">
            <a:noFill/>
            <a:miter lim="800000"/>
            <a:headEnd/>
            <a:tailEnd/>
          </a:ln>
          <a:effectLst/>
        </p:spPr>
        <p:txBody>
          <a:bodyPr vert="horz" wrap="none" lIns="64291" tIns="32146" rIns="64291" bIns="32146" numCol="1" anchor="t" anchorCtr="0" compatLnSpc="1">
            <a:prstTxWarp prst="textNoShape">
              <a:avLst/>
            </a:prstTxWarp>
          </a:bodyPr>
          <a:lstStyle>
            <a:lvl1pPr>
              <a:defRPr sz="1300">
                <a:solidFill>
                  <a:schemeClr val="bg1"/>
                </a:solidFill>
                <a:latin typeface="+mj-lt"/>
                <a:ea typeface="Helvetica Neue Bold Condensed" charset="0"/>
                <a:cs typeface="Helvetica Neue Bold Condensed" charset="0"/>
                <a:sym typeface="Helvetica Neue Bold Condensed" charset="0"/>
              </a:defRPr>
            </a:lvl1pPr>
          </a:lstStyle>
          <a:p>
            <a:fld id="{628C8B54-3444-BF41-9D3B-49F7EB48B3A3}" type="slidenum">
              <a:rPr lang="en-US" smtClean="0">
                <a:solidFill>
                  <a:prstClr val="white"/>
                </a:solidFill>
              </a:rPr>
              <a:pPr/>
              <a:t>‹#›</a:t>
            </a:fld>
            <a:endParaRPr lang="en-US">
              <a:solidFill>
                <a:prstClr val="white"/>
              </a:solidFill>
            </a:endParaRPr>
          </a:p>
        </p:txBody>
      </p:sp>
      <p:pic>
        <p:nvPicPr>
          <p:cNvPr id="9" name="Picture 8" descr="usa touchpoints logo.pdf"/>
          <p:cNvPicPr/>
          <p:nvPr/>
        </p:nvPicPr>
        <p:blipFill>
          <a:blip r:embed="rId4"/>
          <a:stretch>
            <a:fillRect/>
          </a:stretch>
        </p:blipFill>
        <p:spPr>
          <a:xfrm>
            <a:off x="7741227" y="5984875"/>
            <a:ext cx="1019610" cy="566289"/>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Lst>
  <p:hf hdr="0" ftr="0" dt="0"/>
  <p:txStyles>
    <p:titleStyle>
      <a:lvl1pPr algn="ctr" defTabSz="457200" rtl="0" eaLnBrk="1" latinLnBrk="0" hangingPunct="1">
        <a:spcBef>
          <a:spcPct val="0"/>
        </a:spcBef>
        <a:buNone/>
        <a:defRPr sz="3600" b="1" kern="1200">
          <a:solidFill>
            <a:schemeClr val="tx1"/>
          </a:solidFill>
          <a:latin typeface="Helvetica Neue"/>
          <a:ea typeface="+mj-ea"/>
          <a:cs typeface="Helvetica Neue"/>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Neue"/>
          <a:ea typeface="+mn-ea"/>
          <a:cs typeface="Helvetica Neue"/>
        </a:defRPr>
      </a:lvl1pPr>
      <a:lvl2pPr marL="742950" indent="-285750" algn="l" defTabSz="457200" rtl="0" eaLnBrk="1" latinLnBrk="0" hangingPunct="1">
        <a:spcBef>
          <a:spcPct val="20000"/>
        </a:spcBef>
        <a:buFont typeface="Arial"/>
        <a:buChar char="–"/>
        <a:defRPr sz="2800" kern="1200">
          <a:solidFill>
            <a:schemeClr val="tx1"/>
          </a:solidFill>
          <a:latin typeface="Helvetica Neue"/>
          <a:ea typeface="+mn-ea"/>
          <a:cs typeface="Helvetica Neue"/>
        </a:defRPr>
      </a:lvl2pPr>
      <a:lvl3pPr marL="1143000" indent="-228600" algn="l" defTabSz="457200" rtl="0" eaLnBrk="1" latinLnBrk="0" hangingPunct="1">
        <a:spcBef>
          <a:spcPct val="20000"/>
        </a:spcBef>
        <a:buFont typeface="Arial"/>
        <a:buChar char="•"/>
        <a:defRPr sz="2400" kern="1200">
          <a:solidFill>
            <a:schemeClr val="tx1"/>
          </a:solidFill>
          <a:latin typeface="Helvetica Neue"/>
          <a:ea typeface="+mn-ea"/>
          <a:cs typeface="Helvetica Neue"/>
        </a:defRPr>
      </a:lvl3pPr>
      <a:lvl4pPr marL="1600200" indent="-228600" algn="l" defTabSz="457200" rtl="0" eaLnBrk="1" latinLnBrk="0" hangingPunct="1">
        <a:spcBef>
          <a:spcPct val="20000"/>
        </a:spcBef>
        <a:buFont typeface="Arial"/>
        <a:buChar char="–"/>
        <a:defRPr sz="2000" kern="1200">
          <a:solidFill>
            <a:schemeClr val="tx1"/>
          </a:solidFill>
          <a:latin typeface="Helvetica Neue"/>
          <a:ea typeface="+mn-ea"/>
          <a:cs typeface="Helvetica Neue"/>
        </a:defRPr>
      </a:lvl4pPr>
      <a:lvl5pPr marL="2057400" indent="-228600" algn="l" defTabSz="457200" rtl="0" eaLnBrk="1" latinLnBrk="0" hangingPunct="1">
        <a:spcBef>
          <a:spcPct val="20000"/>
        </a:spcBef>
        <a:buFont typeface="Arial"/>
        <a:buChar char="»"/>
        <a:defRPr sz="2000" kern="1200">
          <a:solidFill>
            <a:schemeClr val="tx1"/>
          </a:solidFill>
          <a:latin typeface="Helvetica Neue"/>
          <a:ea typeface="+mn-ea"/>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5" y="200025"/>
            <a:ext cx="8232775" cy="8636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5" y="1412881"/>
            <a:ext cx="8234362" cy="45196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3" name="Rectangle 9"/>
          <p:cNvSpPr>
            <a:spLocks noChangeArrowheads="1"/>
          </p:cNvSpPr>
          <p:nvPr/>
        </p:nvSpPr>
        <p:spPr bwMode="auto">
          <a:xfrm>
            <a:off x="457201" y="6334125"/>
            <a:ext cx="3124200" cy="333375"/>
          </a:xfrm>
          <a:prstGeom prst="rect">
            <a:avLst/>
          </a:prstGeom>
          <a:noFill/>
          <a:ln w="9525">
            <a:noFill/>
            <a:miter lim="800000"/>
            <a:headEnd/>
            <a:tailEnd/>
          </a:ln>
          <a:effectLst/>
        </p:spPr>
        <p:txBody>
          <a:bodyPr lIns="0" tIns="0" rIns="0" bIns="0"/>
          <a:lstStyle/>
          <a:p>
            <a:pPr>
              <a:defRPr/>
            </a:pPr>
            <a:r>
              <a:rPr lang="en-US" sz="1000" b="1" dirty="0">
                <a:solidFill>
                  <a:schemeClr val="tx1">
                    <a:lumMod val="75000"/>
                  </a:schemeClr>
                </a:solidFill>
                <a:latin typeface="+mj-lt"/>
              </a:rPr>
              <a:t>CIMM </a:t>
            </a:r>
            <a:r>
              <a:rPr lang="en-US" sz="1000" b="1" dirty="0" smtClean="0">
                <a:solidFill>
                  <a:schemeClr val="tx1">
                    <a:lumMod val="75000"/>
                  </a:schemeClr>
                </a:solidFill>
                <a:latin typeface="+mj-lt"/>
              </a:rPr>
              <a:t>TAXI</a:t>
            </a:r>
            <a:r>
              <a:rPr lang="en-US" sz="1000" b="1" baseline="0" dirty="0" smtClean="0">
                <a:solidFill>
                  <a:schemeClr val="tx1">
                    <a:lumMod val="75000"/>
                  </a:schemeClr>
                </a:solidFill>
                <a:latin typeface="+mj-lt"/>
              </a:rPr>
              <a:t> Briefing – Advertising Week 2011</a:t>
            </a:r>
          </a:p>
        </p:txBody>
      </p:sp>
      <p:sp>
        <p:nvSpPr>
          <p:cNvPr id="1034" name="Line 10"/>
          <p:cNvSpPr>
            <a:spLocks noChangeShapeType="1"/>
          </p:cNvSpPr>
          <p:nvPr/>
        </p:nvSpPr>
        <p:spPr bwMode="auto">
          <a:xfrm>
            <a:off x="455617" y="1042988"/>
            <a:ext cx="8229601" cy="0"/>
          </a:xfrm>
          <a:prstGeom prst="line">
            <a:avLst/>
          </a:prstGeom>
          <a:noFill/>
          <a:ln w="19050">
            <a:solidFill>
              <a:srgbClr val="FFD200"/>
            </a:solidFill>
            <a:round/>
            <a:headEnd/>
            <a:tailEnd/>
          </a:ln>
          <a:effectLst/>
        </p:spPr>
        <p:txBody>
          <a:bodyPr wrap="none" lIns="91418" tIns="45709" rIns="91418" bIns="45709" anchor="ctr"/>
          <a:lstStyle/>
          <a:p>
            <a:pPr>
              <a:defRPr/>
            </a:pPr>
            <a:endParaRPr lang="en-US" dirty="0">
              <a:cs typeface="+mn-cs"/>
            </a:endParaRPr>
          </a:p>
        </p:txBody>
      </p:sp>
      <p:sp>
        <p:nvSpPr>
          <p:cNvPr id="1035" name="Line 11"/>
          <p:cNvSpPr>
            <a:spLocks noChangeShapeType="1"/>
          </p:cNvSpPr>
          <p:nvPr/>
        </p:nvSpPr>
        <p:spPr bwMode="auto">
          <a:xfrm>
            <a:off x="455617" y="6243638"/>
            <a:ext cx="8229601" cy="0"/>
          </a:xfrm>
          <a:prstGeom prst="line">
            <a:avLst/>
          </a:prstGeom>
          <a:noFill/>
          <a:ln w="3175">
            <a:solidFill>
              <a:srgbClr val="646464"/>
            </a:solidFill>
            <a:round/>
            <a:headEnd/>
            <a:tailEnd/>
          </a:ln>
          <a:effectLst/>
        </p:spPr>
        <p:txBody>
          <a:bodyPr wrap="none" lIns="91418" tIns="45709" rIns="91418" bIns="45709" anchor="ctr"/>
          <a:lstStyle/>
          <a:p>
            <a:pPr>
              <a:defRPr/>
            </a:pPr>
            <a:endParaRPr lang="en-US" dirty="0">
              <a:cs typeface="+mn-cs"/>
            </a:endParaRPr>
          </a:p>
        </p:txBody>
      </p:sp>
      <p:sp>
        <p:nvSpPr>
          <p:cNvPr id="1036" name="Line 12"/>
          <p:cNvSpPr>
            <a:spLocks noChangeShapeType="1"/>
          </p:cNvSpPr>
          <p:nvPr/>
        </p:nvSpPr>
        <p:spPr bwMode="auto">
          <a:xfrm>
            <a:off x="455617" y="200025"/>
            <a:ext cx="8229601" cy="0"/>
          </a:xfrm>
          <a:prstGeom prst="line">
            <a:avLst/>
          </a:prstGeom>
          <a:noFill/>
          <a:ln w="6350">
            <a:solidFill>
              <a:srgbClr val="646464"/>
            </a:solidFill>
            <a:round/>
            <a:headEnd/>
            <a:tailEnd/>
          </a:ln>
          <a:effectLst/>
        </p:spPr>
        <p:txBody>
          <a:bodyPr wrap="none" lIns="91418" tIns="45709" rIns="91418" bIns="45709" anchor="ctr"/>
          <a:lstStyle/>
          <a:p>
            <a:pPr>
              <a:defRPr/>
            </a:pPr>
            <a:endParaRPr lang="en-US" dirty="0">
              <a:cs typeface="+mn-cs"/>
            </a:endParaRPr>
          </a:p>
        </p:txBody>
      </p:sp>
      <p:pic>
        <p:nvPicPr>
          <p:cNvPr id="8" name="Picture 13" descr="logo_tagblack"/>
          <p:cNvPicPr>
            <a:picLocks noChangeAspect="1" noChangeArrowheads="1"/>
          </p:cNvPicPr>
          <p:nvPr userDrawn="1"/>
        </p:nvPicPr>
        <p:blipFill>
          <a:blip r:embed="rId10" cstate="print"/>
          <a:srcRect/>
          <a:stretch>
            <a:fillRect/>
          </a:stretch>
        </p:blipFill>
        <p:spPr bwMode="auto">
          <a:xfrm>
            <a:off x="7239000" y="6347925"/>
            <a:ext cx="1450980" cy="32592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091" algn="l" rtl="0" eaLnBrk="1" fontAlgn="base" hangingPunct="1">
        <a:lnSpc>
          <a:spcPct val="85000"/>
        </a:lnSpc>
        <a:spcBef>
          <a:spcPct val="0"/>
        </a:spcBef>
        <a:spcAft>
          <a:spcPct val="0"/>
        </a:spcAft>
        <a:defRPr sz="3000" b="1">
          <a:solidFill>
            <a:srgbClr val="646464"/>
          </a:solidFill>
          <a:latin typeface="Arial" charset="0"/>
        </a:defRPr>
      </a:lvl6pPr>
      <a:lvl7pPr marL="914183" algn="l" rtl="0" eaLnBrk="1" fontAlgn="base" hangingPunct="1">
        <a:lnSpc>
          <a:spcPct val="85000"/>
        </a:lnSpc>
        <a:spcBef>
          <a:spcPct val="0"/>
        </a:spcBef>
        <a:spcAft>
          <a:spcPct val="0"/>
        </a:spcAft>
        <a:defRPr sz="3000" b="1">
          <a:solidFill>
            <a:srgbClr val="646464"/>
          </a:solidFill>
          <a:latin typeface="Arial" charset="0"/>
        </a:defRPr>
      </a:lvl7pPr>
      <a:lvl8pPr marL="1371275" algn="l" rtl="0" eaLnBrk="1" fontAlgn="base" hangingPunct="1">
        <a:lnSpc>
          <a:spcPct val="85000"/>
        </a:lnSpc>
        <a:spcBef>
          <a:spcPct val="0"/>
        </a:spcBef>
        <a:spcAft>
          <a:spcPct val="0"/>
        </a:spcAft>
        <a:defRPr sz="3000" b="1">
          <a:solidFill>
            <a:srgbClr val="646464"/>
          </a:solidFill>
          <a:latin typeface="Arial" charset="0"/>
        </a:defRPr>
      </a:lvl8pPr>
      <a:lvl9pPr marL="1828367"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278" indent="-360278"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380" indent="-355516" algn="l" rtl="0" eaLnBrk="0" fontAlgn="base" hangingPunct="0">
        <a:spcBef>
          <a:spcPct val="20000"/>
        </a:spcBef>
        <a:spcAft>
          <a:spcPct val="0"/>
        </a:spcAft>
        <a:buClr>
          <a:srgbClr val="FFD200"/>
        </a:buClr>
        <a:buSzPct val="75000"/>
        <a:buFont typeface="Arial" charset="0"/>
        <a:buChar char="►"/>
        <a:defRPr sz="1900">
          <a:solidFill>
            <a:srgbClr val="646464"/>
          </a:solidFill>
          <a:latin typeface="+mn-lt"/>
        </a:defRPr>
      </a:lvl2pPr>
      <a:lvl3pPr marL="1080832" indent="-361864"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109" indent="-358690"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799798" indent="-357104"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6890" indent="-357104"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3982" indent="-357104"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074" indent="-357104"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8166" indent="-357104"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183" rtl="0" eaLnBrk="1" latinLnBrk="0" hangingPunct="1">
        <a:defRPr sz="1800" kern="1200">
          <a:solidFill>
            <a:schemeClr val="tx1"/>
          </a:solidFill>
          <a:latin typeface="+mn-lt"/>
          <a:ea typeface="+mn-ea"/>
          <a:cs typeface="+mn-cs"/>
        </a:defRPr>
      </a:lvl1pPr>
      <a:lvl2pPr marL="457091" algn="l" defTabSz="914183" rtl="0" eaLnBrk="1" latinLnBrk="0" hangingPunct="1">
        <a:defRPr sz="1800" kern="1200">
          <a:solidFill>
            <a:schemeClr val="tx1"/>
          </a:solidFill>
          <a:latin typeface="+mn-lt"/>
          <a:ea typeface="+mn-ea"/>
          <a:cs typeface="+mn-cs"/>
        </a:defRPr>
      </a:lvl2pPr>
      <a:lvl3pPr marL="914183" algn="l" defTabSz="914183" rtl="0" eaLnBrk="1" latinLnBrk="0" hangingPunct="1">
        <a:defRPr sz="1800" kern="1200">
          <a:solidFill>
            <a:schemeClr val="tx1"/>
          </a:solidFill>
          <a:latin typeface="+mn-lt"/>
          <a:ea typeface="+mn-ea"/>
          <a:cs typeface="+mn-cs"/>
        </a:defRPr>
      </a:lvl3pPr>
      <a:lvl4pPr marL="1371275" algn="l" defTabSz="914183" rtl="0" eaLnBrk="1" latinLnBrk="0" hangingPunct="1">
        <a:defRPr sz="1800" kern="1200">
          <a:solidFill>
            <a:schemeClr val="tx1"/>
          </a:solidFill>
          <a:latin typeface="+mn-lt"/>
          <a:ea typeface="+mn-ea"/>
          <a:cs typeface="+mn-cs"/>
        </a:defRPr>
      </a:lvl4pPr>
      <a:lvl5pPr marL="1828367" algn="l" defTabSz="914183" rtl="0" eaLnBrk="1" latinLnBrk="0" hangingPunct="1">
        <a:defRPr sz="1800" kern="1200">
          <a:solidFill>
            <a:schemeClr val="tx1"/>
          </a:solidFill>
          <a:latin typeface="+mn-lt"/>
          <a:ea typeface="+mn-ea"/>
          <a:cs typeface="+mn-cs"/>
        </a:defRPr>
      </a:lvl5pPr>
      <a:lvl6pPr marL="2285459" algn="l" defTabSz="914183" rtl="0" eaLnBrk="1" latinLnBrk="0" hangingPunct="1">
        <a:defRPr sz="1800" kern="1200">
          <a:solidFill>
            <a:schemeClr val="tx1"/>
          </a:solidFill>
          <a:latin typeface="+mn-lt"/>
          <a:ea typeface="+mn-ea"/>
          <a:cs typeface="+mn-cs"/>
        </a:defRPr>
      </a:lvl6pPr>
      <a:lvl7pPr marL="2742550" algn="l" defTabSz="914183" rtl="0" eaLnBrk="1" latinLnBrk="0" hangingPunct="1">
        <a:defRPr sz="1800" kern="1200">
          <a:solidFill>
            <a:schemeClr val="tx1"/>
          </a:solidFill>
          <a:latin typeface="+mn-lt"/>
          <a:ea typeface="+mn-ea"/>
          <a:cs typeface="+mn-cs"/>
        </a:defRPr>
      </a:lvl7pPr>
      <a:lvl8pPr marL="3199642" algn="l" defTabSz="914183" rtl="0" eaLnBrk="1" latinLnBrk="0" hangingPunct="1">
        <a:defRPr sz="1800" kern="1200">
          <a:solidFill>
            <a:schemeClr val="tx1"/>
          </a:solidFill>
          <a:latin typeface="+mn-lt"/>
          <a:ea typeface="+mn-ea"/>
          <a:cs typeface="+mn-cs"/>
        </a:defRPr>
      </a:lvl8pPr>
      <a:lvl9pPr marL="3656734" algn="l" defTabSz="91418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277813" y="234950"/>
            <a:ext cx="2767012" cy="6413500"/>
          </a:xfrm>
          <a:prstGeom prst="rect">
            <a:avLst/>
          </a:prstGeom>
          <a:solidFill>
            <a:srgbClr val="F2F2F2"/>
          </a:solidFill>
          <a:ln w="9525">
            <a:noFill/>
            <a:miter lim="800000"/>
            <a:headEnd/>
            <a:tailEnd/>
          </a:ln>
          <a:effectLst/>
        </p:spPr>
        <p:txBody>
          <a:bodyPr wrap="none" anchor="ctr"/>
          <a:lstStyle/>
          <a:p>
            <a:endParaRPr lang="en-US" dirty="0">
              <a:solidFill>
                <a:prstClr val="black"/>
              </a:solidFill>
              <a:latin typeface="+mj-lt"/>
              <a:cs typeface="+mn-cs"/>
            </a:endParaRPr>
          </a:p>
        </p:txBody>
      </p:sp>
      <p:sp>
        <p:nvSpPr>
          <p:cNvPr id="385026" name="Rectangle 2"/>
          <p:cNvSpPr>
            <a:spLocks noGrp="1" noChangeArrowheads="1"/>
          </p:cNvSpPr>
          <p:nvPr>
            <p:ph type="title"/>
          </p:nvPr>
        </p:nvSpPr>
        <p:spPr bwMode="auto">
          <a:xfrm>
            <a:off x="3287713" y="222250"/>
            <a:ext cx="5399086" cy="611188"/>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385027" name="Rectangle 3"/>
          <p:cNvSpPr>
            <a:spLocks noGrp="1" noChangeArrowheads="1"/>
          </p:cNvSpPr>
          <p:nvPr>
            <p:ph type="body" idx="1"/>
          </p:nvPr>
        </p:nvSpPr>
        <p:spPr bwMode="auto">
          <a:xfrm>
            <a:off x="3224212" y="1219200"/>
            <a:ext cx="5462587" cy="49069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85033" name="Rectangle 9"/>
          <p:cNvSpPr>
            <a:spLocks noChangeArrowheads="1"/>
          </p:cNvSpPr>
          <p:nvPr/>
        </p:nvSpPr>
        <p:spPr bwMode="auto">
          <a:xfrm>
            <a:off x="444500" y="327139"/>
            <a:ext cx="2399061" cy="5709255"/>
          </a:xfrm>
          <a:prstGeom prst="rect">
            <a:avLst/>
          </a:prstGeom>
          <a:noFill/>
          <a:ln w="9525">
            <a:noFill/>
            <a:miter lim="800000"/>
            <a:headEnd/>
            <a:tailEnd/>
          </a:ln>
          <a:effectLst/>
        </p:spPr>
        <p:txBody>
          <a:bodyPr wrap="square" anchor="ctr">
            <a:spAutoFit/>
          </a:bodyPr>
          <a:lstStyle/>
          <a:p>
            <a:pPr>
              <a:tabLst>
                <a:tab pos="1377950" algn="l"/>
              </a:tabLst>
            </a:pPr>
            <a:r>
              <a:rPr lang="en-US" sz="900" dirty="0">
                <a:solidFill>
                  <a:srgbClr val="000000"/>
                </a:solidFill>
                <a:latin typeface="+mj-lt"/>
                <a:ea typeface="MS Mincho" pitchFamily="49" charset="-128"/>
                <a:cs typeface="EYInterstate Light" pitchFamily="2" charset="0"/>
              </a:rPr>
              <a:t>Ernst &amp; Young</a:t>
            </a:r>
          </a:p>
          <a:p>
            <a:pPr>
              <a:tabLst>
                <a:tab pos="1377950" algn="l"/>
              </a:tabLst>
            </a:pPr>
            <a:endParaRPr lang="en-US" sz="900" dirty="0">
              <a:solidFill>
                <a:prstClr val="black"/>
              </a:solidFill>
              <a:latin typeface="+mj-lt"/>
              <a:ea typeface="MS Mincho" pitchFamily="49" charset="-128"/>
              <a:cs typeface="EYInterstate Light" pitchFamily="2" charset="0"/>
            </a:endParaRPr>
          </a:p>
          <a:p>
            <a:pPr eaLnBrk="0" hangingPunct="0">
              <a:tabLst>
                <a:tab pos="1377950" algn="l"/>
              </a:tabLst>
            </a:pPr>
            <a:r>
              <a:rPr lang="en-US" sz="900" dirty="0">
                <a:solidFill>
                  <a:srgbClr val="000000"/>
                </a:solidFill>
                <a:latin typeface="+mj-lt"/>
                <a:ea typeface="MS Mincho" pitchFamily="49" charset="-128"/>
                <a:cs typeface="EYInterstate Light" pitchFamily="2" charset="0"/>
              </a:rPr>
              <a:t>Assurance | Tax | Transactions | Advisory</a:t>
            </a:r>
          </a:p>
          <a:p>
            <a:pPr eaLnBrk="0" hangingPunct="0">
              <a:tabLst>
                <a:tab pos="1377950" algn="l"/>
              </a:tabLst>
            </a:pPr>
            <a:endParaRPr lang="en-US" sz="900" dirty="0">
              <a:solidFill>
                <a:prstClr val="black"/>
              </a:solidFill>
              <a:latin typeface="+mj-lt"/>
              <a:ea typeface="MS Mincho" pitchFamily="49" charset="-128"/>
              <a:cs typeface="EYInterstate Light" pitchFamily="2" charset="0"/>
            </a:endParaRPr>
          </a:p>
          <a:p>
            <a:pPr eaLnBrk="0" hangingPunct="0">
              <a:spcBef>
                <a:spcPts val="600"/>
              </a:spcBef>
              <a:tabLst>
                <a:tab pos="1377950" algn="l"/>
              </a:tabLst>
            </a:pPr>
            <a:r>
              <a:rPr lang="en-US" sz="800" dirty="0" smtClean="0">
                <a:solidFill>
                  <a:srgbClr val="646464"/>
                </a:solidFill>
                <a:latin typeface="+mj-lt"/>
                <a:ea typeface="MS Mincho" pitchFamily="49" charset="-128"/>
                <a:cs typeface="EYInterstate Light" pitchFamily="2" charset="0"/>
              </a:rPr>
              <a:t>About Ernst &amp; Young</a:t>
            </a:r>
            <a:endParaRPr lang="en-US" sz="700" dirty="0" smtClean="0">
              <a:solidFill>
                <a:srgbClr val="646464"/>
              </a:solidFill>
              <a:latin typeface="+mj-lt"/>
              <a:ea typeface="MS Mincho" pitchFamily="49" charset="-128"/>
              <a:cs typeface="EYInterstate Light" pitchFamily="2" charset="0"/>
            </a:endParaRPr>
          </a:p>
          <a:p>
            <a:pPr eaLnBrk="0" hangingPunct="0">
              <a:spcBef>
                <a:spcPts val="600"/>
              </a:spcBef>
              <a:tabLst>
                <a:tab pos="1377950" algn="l"/>
              </a:tabLst>
            </a:pPr>
            <a:r>
              <a:rPr lang="en-US" sz="700" dirty="0" smtClean="0">
                <a:solidFill>
                  <a:srgbClr val="646464"/>
                </a:solidFill>
                <a:latin typeface="+mj-lt"/>
                <a:ea typeface="MS Mincho" pitchFamily="49" charset="-128"/>
                <a:cs typeface="EYInterstate Light" pitchFamily="2" charset="0"/>
              </a:rPr>
              <a:t>Ernst &amp; Young is a global leader in assurance, tax, transaction and advisory services. Worldwide, our 144,000 people are united by our shared values and an unwavering commitment to quality. We make a difference by helping our people, our clients and our wider communities achieve their potential. </a:t>
            </a:r>
          </a:p>
          <a:p>
            <a:pPr eaLnBrk="0" hangingPunct="0">
              <a:spcBef>
                <a:spcPts val="600"/>
              </a:spcBef>
              <a:tabLst>
                <a:tab pos="1377950" algn="l"/>
              </a:tabLst>
            </a:pPr>
            <a:r>
              <a:rPr lang="en-US" sz="700" dirty="0" smtClean="0">
                <a:solidFill>
                  <a:srgbClr val="646464"/>
                </a:solidFill>
                <a:latin typeface="+mj-lt"/>
                <a:ea typeface="MS Mincho" pitchFamily="49" charset="-128"/>
                <a:cs typeface="EYInterstate Light" pitchFamily="2" charset="0"/>
              </a:rPr>
              <a:t>For more information, please visit www.ey.com. </a:t>
            </a:r>
          </a:p>
          <a:p>
            <a:pPr eaLnBrk="0" hangingPunct="0">
              <a:spcBef>
                <a:spcPts val="600"/>
              </a:spcBef>
              <a:tabLst>
                <a:tab pos="1377950" algn="l"/>
              </a:tabLst>
            </a:pPr>
            <a:r>
              <a:rPr lang="en-US" sz="700" dirty="0" smtClean="0">
                <a:solidFill>
                  <a:srgbClr val="646464"/>
                </a:solidFill>
                <a:latin typeface="+mj-lt"/>
                <a:ea typeface="MS Mincho" pitchFamily="49" charset="-128"/>
                <a:cs typeface="EYInterstate Light" pitchFamily="2" charset="0"/>
              </a:rPr>
              <a:t>Ernst &amp; Young refers to the global organization of member firms of Ernst &amp; Young Global Limited, each of which is a separate legal entity. Ernst &amp; Young Global Limited, a UK company limited by guarantee, does not provide services to clients. </a:t>
            </a:r>
          </a:p>
          <a:p>
            <a:pPr eaLnBrk="0" hangingPunct="0">
              <a:spcBef>
                <a:spcPts val="600"/>
              </a:spcBef>
              <a:tabLst>
                <a:tab pos="1377950" algn="l"/>
              </a:tabLst>
            </a:pPr>
            <a:r>
              <a:rPr lang="en-US" sz="700" dirty="0" smtClean="0">
                <a:solidFill>
                  <a:srgbClr val="646464"/>
                </a:solidFill>
                <a:latin typeface="+mj-lt"/>
                <a:ea typeface="MS Mincho" pitchFamily="49" charset="-128"/>
                <a:cs typeface="EYInterstate Light" pitchFamily="2" charset="0"/>
              </a:rPr>
              <a:t>© 2011 Ernst &amp; Young LLP.</a:t>
            </a:r>
          </a:p>
          <a:p>
            <a:pPr eaLnBrk="0" hangingPunct="0">
              <a:spcBef>
                <a:spcPts val="600"/>
              </a:spcBef>
              <a:tabLst>
                <a:tab pos="1377950" algn="l"/>
              </a:tabLst>
            </a:pPr>
            <a:r>
              <a:rPr lang="en-US" sz="700" dirty="0" smtClean="0">
                <a:solidFill>
                  <a:srgbClr val="646464"/>
                </a:solidFill>
                <a:latin typeface="+mj-lt"/>
                <a:ea typeface="MS Mincho" pitchFamily="49" charset="-128"/>
                <a:cs typeface="EYInterstate Light" pitchFamily="2" charset="0"/>
              </a:rPr>
              <a:t>All Rights Reserved.</a:t>
            </a:r>
          </a:p>
          <a:p>
            <a:pPr eaLnBrk="0" hangingPunct="0">
              <a:spcBef>
                <a:spcPts val="600"/>
              </a:spcBef>
              <a:tabLst>
                <a:tab pos="1377950" algn="l"/>
              </a:tabLst>
            </a:pPr>
            <a:endParaRPr lang="en-US" sz="700" dirty="0" smtClean="0">
              <a:solidFill>
                <a:srgbClr val="646464"/>
              </a:solidFill>
              <a:latin typeface="+mj-lt"/>
              <a:ea typeface="MS Mincho" pitchFamily="49" charset="-128"/>
              <a:cs typeface="EYInterstate Light" pitchFamily="2" charset="0"/>
            </a:endParaRPr>
          </a:p>
          <a:p>
            <a:pPr eaLnBrk="0" hangingPunct="0">
              <a:spcBef>
                <a:spcPts val="600"/>
              </a:spcBef>
              <a:tabLst>
                <a:tab pos="1377950" algn="l"/>
              </a:tabLst>
            </a:pPr>
            <a:endParaRPr lang="en-US" sz="700" dirty="0" smtClean="0">
              <a:solidFill>
                <a:srgbClr val="646464"/>
              </a:solidFill>
              <a:latin typeface="+mj-lt"/>
              <a:ea typeface="MS Mincho" pitchFamily="49" charset="-128"/>
              <a:cs typeface="EYInterstate Light" pitchFamily="2" charset="0"/>
            </a:endParaRPr>
          </a:p>
          <a:p>
            <a:pPr eaLnBrk="0" hangingPunct="0">
              <a:spcBef>
                <a:spcPts val="600"/>
              </a:spcBef>
              <a:tabLst>
                <a:tab pos="1377950" algn="l"/>
              </a:tabLst>
            </a:pPr>
            <a:r>
              <a:rPr lang="en-US" sz="700" dirty="0" smtClean="0">
                <a:solidFill>
                  <a:srgbClr val="646464"/>
                </a:solidFill>
                <a:latin typeface="+mj-lt"/>
                <a:ea typeface="MS Mincho" pitchFamily="49" charset="-128"/>
                <a:cs typeface="EYInterstate Light" pitchFamily="2" charset="0"/>
              </a:rPr>
              <a:t>This document contains information in summary form and is therefore intended for general guidance only. It is not intended to be a substitute for detailed research or the exercise of professional judgment. Neither Ernst &amp; Young LLP nor any other member of the global Ernst &amp; Young organization can accept any responsibility for loss occasioned to any person acting or refraining from action as a result of any material in this publication. On any specific matter, reference should be made to the appropriate advisor.</a:t>
            </a:r>
          </a:p>
          <a:p>
            <a:pPr eaLnBrk="0" hangingPunct="0">
              <a:spcBef>
                <a:spcPts val="600"/>
              </a:spcBef>
              <a:tabLst>
                <a:tab pos="1377950" algn="l"/>
              </a:tabLst>
            </a:pPr>
            <a:r>
              <a:rPr lang="en-US" sz="700" dirty="0" smtClean="0">
                <a:solidFill>
                  <a:srgbClr val="646464"/>
                </a:solidFill>
                <a:latin typeface="+mj-lt"/>
                <a:ea typeface="MS Mincho" pitchFamily="49" charset="-128"/>
                <a:cs typeface="EYInterstate Light" pitchFamily="2" charset="0"/>
              </a:rPr>
              <a:t>This report is intended solely for the information and use of CIMM and its members, and is not intended to be and should not be used by any other parties. Ernst &amp; Young therefore assumes no responsibility to any user of the guide other than CIMM. Any other persons who choose to rely on our report do so entirely at their own risk.</a:t>
            </a:r>
          </a:p>
          <a:p>
            <a:pPr eaLnBrk="0" hangingPunct="0">
              <a:spcBef>
                <a:spcPts val="600"/>
              </a:spcBef>
              <a:tabLst>
                <a:tab pos="1377950" algn="l"/>
              </a:tabLst>
            </a:pPr>
            <a:r>
              <a:rPr lang="en-US" sz="700" dirty="0" smtClean="0">
                <a:solidFill>
                  <a:srgbClr val="646464"/>
                </a:solidFill>
                <a:latin typeface="+mj-lt"/>
                <a:ea typeface="MS Mincho" pitchFamily="49" charset="-128"/>
                <a:cs typeface="EYInterstate Light" pitchFamily="2" charset="0"/>
              </a:rPr>
              <a:t>Our engagement with CIMM does not constitute an audit or review, in accordance with any generally accepted auditing or review standards, and accordingly our report and work products do not express any form of assurance.</a:t>
            </a:r>
            <a:endParaRPr lang="en-US" sz="800" dirty="0">
              <a:solidFill>
                <a:prstClr val="black"/>
              </a:solidFill>
              <a:latin typeface="+mj-lt"/>
              <a:ea typeface="MS Mincho" pitchFamily="49" charset="-128"/>
              <a:cs typeface="EYInterstate Light" pitchFamily="2" charset="0"/>
            </a:endParaRPr>
          </a:p>
        </p:txBody>
      </p:sp>
      <p:sp>
        <p:nvSpPr>
          <p:cNvPr id="6" name="TextBox 5"/>
          <p:cNvSpPr txBox="1"/>
          <p:nvPr/>
        </p:nvSpPr>
        <p:spPr>
          <a:xfrm>
            <a:off x="-774700" y="-850900"/>
            <a:ext cx="2565400" cy="400110"/>
          </a:xfrm>
          <a:prstGeom prst="rect">
            <a:avLst/>
          </a:prstGeom>
          <a:solidFill>
            <a:schemeClr val="bg1"/>
          </a:solidFill>
          <a:ln w="19050">
            <a:solidFill>
              <a:srgbClr val="FFD200"/>
            </a:solidFill>
          </a:ln>
        </p:spPr>
        <p:txBody>
          <a:bodyPr wrap="square" rtlCol="0">
            <a:spAutoFit/>
          </a:bodyPr>
          <a:lstStyle/>
          <a:p>
            <a:r>
              <a:rPr lang="en-US" sz="1000" dirty="0" smtClean="0">
                <a:solidFill>
                  <a:prstClr val="black"/>
                </a:solidFill>
                <a:latin typeface="+mj-lt"/>
                <a:cs typeface="+mn-cs"/>
              </a:rPr>
              <a:t>This is the BDOPS template v05</a:t>
            </a:r>
          </a:p>
          <a:p>
            <a:r>
              <a:rPr lang="en-US" sz="1000" b="1" dirty="0" smtClean="0">
                <a:solidFill>
                  <a:prstClr val="black"/>
                </a:solidFill>
                <a:latin typeface="+mj-lt"/>
                <a:cs typeface="+mn-cs"/>
              </a:rPr>
              <a:t>February 10 2010</a:t>
            </a:r>
            <a:endParaRPr lang="en-US" sz="1000" b="1" dirty="0">
              <a:solidFill>
                <a:prstClr val="black"/>
              </a:solidFill>
              <a:latin typeface="+mj-lt"/>
              <a:cs typeface="+mn-cs"/>
            </a:endParaRP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Lst>
  <p:hf hdr="0" ftr="0" dt="0"/>
  <p:txStyles>
    <p:titleStyle>
      <a:lvl1pPr algn="l" rtl="0" fontAlgn="base">
        <a:lnSpc>
          <a:spcPct val="85000"/>
        </a:lnSpc>
        <a:spcBef>
          <a:spcPct val="0"/>
        </a:spcBef>
        <a:spcAft>
          <a:spcPct val="0"/>
        </a:spcAft>
        <a:defRPr lang="en-US" sz="2000" b="1" dirty="0" smtClean="0">
          <a:solidFill>
            <a:srgbClr val="646464"/>
          </a:solidFill>
          <a:latin typeface="+mj-lt"/>
          <a:ea typeface="+mj-ea"/>
          <a:cs typeface="+mj-cs"/>
        </a:defRPr>
      </a:lvl1pPr>
      <a:lvl2pPr algn="ctr" rtl="0" fontAlgn="base">
        <a:spcBef>
          <a:spcPct val="0"/>
        </a:spcBef>
        <a:spcAft>
          <a:spcPct val="0"/>
        </a:spcAft>
        <a:defRPr sz="4400">
          <a:solidFill>
            <a:schemeClr val="bg1"/>
          </a:solidFill>
          <a:latin typeface="Arial" pitchFamily="34" charset="0"/>
        </a:defRPr>
      </a:lvl2pPr>
      <a:lvl3pPr algn="ctr" rtl="0" fontAlgn="base">
        <a:spcBef>
          <a:spcPct val="0"/>
        </a:spcBef>
        <a:spcAft>
          <a:spcPct val="0"/>
        </a:spcAft>
        <a:defRPr sz="4400">
          <a:solidFill>
            <a:schemeClr val="bg1"/>
          </a:solidFill>
          <a:latin typeface="Arial" pitchFamily="34" charset="0"/>
        </a:defRPr>
      </a:lvl3pPr>
      <a:lvl4pPr algn="ctr" rtl="0" fontAlgn="base">
        <a:spcBef>
          <a:spcPct val="0"/>
        </a:spcBef>
        <a:spcAft>
          <a:spcPct val="0"/>
        </a:spcAft>
        <a:defRPr sz="4400">
          <a:solidFill>
            <a:schemeClr val="bg1"/>
          </a:solidFill>
          <a:latin typeface="Arial" pitchFamily="34" charset="0"/>
        </a:defRPr>
      </a:lvl4pPr>
      <a:lvl5pPr algn="ctr" rtl="0" fontAlgn="base">
        <a:spcBef>
          <a:spcPct val="0"/>
        </a:spcBef>
        <a:spcAft>
          <a:spcPct val="0"/>
        </a:spcAft>
        <a:defRPr sz="4400">
          <a:solidFill>
            <a:schemeClr val="bg1"/>
          </a:solidFill>
          <a:latin typeface="Arial" pitchFamily="34" charset="0"/>
        </a:defRPr>
      </a:lvl5pPr>
      <a:lvl6pPr marL="457200" algn="ctr" rtl="0" fontAlgn="base">
        <a:spcBef>
          <a:spcPct val="0"/>
        </a:spcBef>
        <a:spcAft>
          <a:spcPct val="0"/>
        </a:spcAft>
        <a:defRPr sz="4400">
          <a:solidFill>
            <a:schemeClr val="bg1"/>
          </a:solidFill>
          <a:latin typeface="Arial" pitchFamily="34" charset="0"/>
        </a:defRPr>
      </a:lvl6pPr>
      <a:lvl7pPr marL="914400" algn="ctr" rtl="0" fontAlgn="base">
        <a:spcBef>
          <a:spcPct val="0"/>
        </a:spcBef>
        <a:spcAft>
          <a:spcPct val="0"/>
        </a:spcAft>
        <a:defRPr sz="4400">
          <a:solidFill>
            <a:schemeClr val="bg1"/>
          </a:solidFill>
          <a:latin typeface="Arial" pitchFamily="34" charset="0"/>
        </a:defRPr>
      </a:lvl7pPr>
      <a:lvl8pPr marL="1371600" algn="ctr" rtl="0" fontAlgn="base">
        <a:spcBef>
          <a:spcPct val="0"/>
        </a:spcBef>
        <a:spcAft>
          <a:spcPct val="0"/>
        </a:spcAft>
        <a:defRPr sz="4400">
          <a:solidFill>
            <a:schemeClr val="bg1"/>
          </a:solidFill>
          <a:latin typeface="Arial" pitchFamily="34" charset="0"/>
        </a:defRPr>
      </a:lvl8pPr>
      <a:lvl9pPr marL="1828800" algn="ctr" rtl="0" fontAlgn="base">
        <a:spcBef>
          <a:spcPct val="0"/>
        </a:spcBef>
        <a:spcAft>
          <a:spcPct val="0"/>
        </a:spcAft>
        <a:defRPr sz="4400">
          <a:solidFill>
            <a:schemeClr val="bg1"/>
          </a:solidFill>
          <a:latin typeface="Arial" pitchFamily="34" charset="0"/>
        </a:defRPr>
      </a:lvl9pPr>
    </p:titleStyle>
    <p:bodyStyle>
      <a:lvl1pPr marL="342900" indent="-342900" algn="l" rtl="0" fontAlgn="base">
        <a:spcBef>
          <a:spcPts val="2400"/>
        </a:spcBef>
        <a:spcAft>
          <a:spcPct val="0"/>
        </a:spcAft>
        <a:buFontTx/>
        <a:buNone/>
        <a:defRPr sz="1400">
          <a:solidFill>
            <a:schemeClr val="tx1"/>
          </a:solidFill>
          <a:latin typeface="+mj-lt"/>
          <a:ea typeface="+mn-ea"/>
          <a:cs typeface="+mn-cs"/>
        </a:defRPr>
      </a:lvl1pPr>
      <a:lvl2pPr marL="285750" indent="-285750" algn="l" rtl="0" fontAlgn="base">
        <a:spcBef>
          <a:spcPts val="768"/>
        </a:spcBef>
        <a:spcAft>
          <a:spcPct val="0"/>
        </a:spcAft>
        <a:buClr>
          <a:schemeClr val="tx2"/>
        </a:buClr>
        <a:buSzPct val="75000"/>
        <a:buFont typeface="Arial" pitchFamily="34" charset="0"/>
        <a:buChar char="►"/>
        <a:defRPr sz="1400">
          <a:solidFill>
            <a:schemeClr val="tx1"/>
          </a:solidFill>
          <a:latin typeface="+mj-lt"/>
        </a:defRPr>
      </a:lvl2pPr>
      <a:lvl3pPr marL="571500" indent="-228600" algn="l" rtl="0" fontAlgn="base">
        <a:spcBef>
          <a:spcPct val="20000"/>
        </a:spcBef>
        <a:spcAft>
          <a:spcPct val="0"/>
        </a:spcAft>
        <a:buClr>
          <a:schemeClr val="bg2"/>
        </a:buClr>
        <a:buSzPct val="75000"/>
        <a:buFont typeface="Arial" pitchFamily="34" charset="0"/>
        <a:buChar char="►"/>
        <a:defRPr sz="1200">
          <a:solidFill>
            <a:schemeClr val="tx1"/>
          </a:solidFill>
          <a:latin typeface="+mj-lt"/>
        </a:defRPr>
      </a:lvl3pPr>
      <a:lvl4pPr marL="800100" indent="-228600" algn="l" rtl="0" fontAlgn="base">
        <a:spcBef>
          <a:spcPct val="20000"/>
        </a:spcBef>
        <a:spcAft>
          <a:spcPct val="0"/>
        </a:spcAft>
        <a:buClr>
          <a:schemeClr val="bg2"/>
        </a:buClr>
        <a:buSzPct val="75000"/>
        <a:buFont typeface="Arial" pitchFamily="34" charset="0"/>
        <a:buChar char="►"/>
        <a:defRPr sz="1200">
          <a:solidFill>
            <a:schemeClr val="tx1"/>
          </a:solidFill>
          <a:latin typeface="+mj-lt"/>
        </a:defRPr>
      </a:lvl4pPr>
      <a:lvl5pPr marL="1143000" indent="-228600" algn="l" rtl="0" fontAlgn="base">
        <a:spcBef>
          <a:spcPct val="20000"/>
        </a:spcBef>
        <a:spcAft>
          <a:spcPct val="0"/>
        </a:spcAft>
        <a:buClr>
          <a:schemeClr val="bg2"/>
        </a:buClr>
        <a:buSzPct val="75000"/>
        <a:buFont typeface="Arial" pitchFamily="34" charset="0"/>
        <a:buChar char="►"/>
        <a:defRPr sz="1200">
          <a:solidFill>
            <a:schemeClr val="tx1"/>
          </a:solidFill>
          <a:latin typeface="+mj-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71475" y="1385888"/>
            <a:ext cx="1876425" cy="1104372"/>
          </a:xfrm>
          <a:prstGeom prst="rect">
            <a:avLst/>
          </a:prstGeom>
          <a:ln w="28575" cmpd="sng">
            <a:solidFill>
              <a:srgbClr val="374651"/>
            </a:solidFill>
          </a:ln>
        </p:spPr>
        <p:txBody>
          <a:bodyPr vert="horz" lIns="182880" tIns="182880" rIns="91440" bIns="45720" numCol="1" rtlCol="0" anchor="ctr" anchorCtr="0">
            <a:normAutofit/>
          </a:bodyPr>
          <a:lstStyle>
            <a:lvl1pPr algn="l" defTabSz="457200" rtl="0" eaLnBrk="1" latinLnBrk="0" hangingPunct="1">
              <a:spcBef>
                <a:spcPct val="0"/>
              </a:spcBef>
              <a:buNone/>
              <a:defRPr sz="2400" b="1" i="0" kern="1200">
                <a:solidFill>
                  <a:schemeClr val="bg1"/>
                </a:solidFill>
                <a:latin typeface="Arial"/>
                <a:ea typeface="+mj-ea"/>
                <a:cs typeface="Arial"/>
              </a:defRPr>
            </a:lvl1pPr>
          </a:lstStyle>
          <a:p>
            <a:pPr marR="0" lvl="0" algn="ctr" defTabSz="457200" rtl="0" eaLnBrk="1" fontAlgn="auto" latinLnBrk="0" hangingPunct="1">
              <a:lnSpc>
                <a:spcPct val="90000"/>
              </a:lnSpc>
              <a:spcBef>
                <a:spcPct val="0"/>
              </a:spcBef>
              <a:spcAft>
                <a:spcPts val="0"/>
              </a:spcAft>
              <a:buClrTx/>
              <a:buSzTx/>
              <a:tabLst/>
              <a:defRPr/>
            </a:pPr>
            <a:r>
              <a:rPr lang="en-US" sz="2800" dirty="0" smtClean="0">
                <a:solidFill>
                  <a:srgbClr val="374651"/>
                </a:solidFill>
              </a:rPr>
              <a:t>Plan</a:t>
            </a:r>
            <a:endParaRPr kumimoji="0" lang="en-US" sz="2800" b="1" i="0" u="none" strike="noStrike" kern="1200" cap="none" spc="0" normalizeH="0" noProof="0" dirty="0" smtClean="0">
              <a:ln>
                <a:noFill/>
              </a:ln>
              <a:solidFill>
                <a:srgbClr val="374651"/>
              </a:solidFill>
              <a:effectLst/>
              <a:uLnTx/>
              <a:uFillTx/>
            </a:endParaRPr>
          </a:p>
        </p:txBody>
      </p:sp>
      <p:sp>
        <p:nvSpPr>
          <p:cNvPr id="6" name="Title 1"/>
          <p:cNvSpPr txBox="1">
            <a:spLocks/>
          </p:cNvSpPr>
          <p:nvPr/>
        </p:nvSpPr>
        <p:spPr>
          <a:xfrm>
            <a:off x="3099938" y="1385888"/>
            <a:ext cx="2264753" cy="1104372"/>
          </a:xfrm>
          <a:prstGeom prst="rect">
            <a:avLst/>
          </a:prstGeom>
          <a:ln w="28575" cmpd="sng">
            <a:solidFill>
              <a:srgbClr val="374651"/>
            </a:solidFill>
          </a:ln>
        </p:spPr>
        <p:txBody>
          <a:bodyPr vert="horz" lIns="182880" tIns="182880" rIns="91440" bIns="45720" numCol="1" rtlCol="0" anchor="ctr" anchorCtr="0">
            <a:noAutofit/>
          </a:bodyPr>
          <a:lstStyle>
            <a:lvl1pPr algn="l" defTabSz="457200" rtl="0" eaLnBrk="1" latinLnBrk="0" hangingPunct="1">
              <a:spcBef>
                <a:spcPct val="0"/>
              </a:spcBef>
              <a:buNone/>
              <a:defRPr sz="2400" b="1" i="0" kern="1200">
                <a:solidFill>
                  <a:schemeClr val="bg1"/>
                </a:solidFill>
                <a:latin typeface="Arial"/>
                <a:ea typeface="+mj-ea"/>
                <a:cs typeface="Arial"/>
              </a:defRPr>
            </a:lvl1pPr>
          </a:lstStyle>
          <a:p>
            <a:pPr marR="0" lvl="0" algn="ctr" defTabSz="457200" rtl="0" eaLnBrk="1" fontAlgn="auto" latinLnBrk="0" hangingPunct="1">
              <a:lnSpc>
                <a:spcPct val="90000"/>
              </a:lnSpc>
              <a:spcBef>
                <a:spcPct val="0"/>
              </a:spcBef>
              <a:spcAft>
                <a:spcPts val="0"/>
              </a:spcAft>
              <a:buClrTx/>
              <a:buSzTx/>
              <a:tabLst/>
              <a:defRPr/>
            </a:pPr>
            <a:r>
              <a:rPr lang="en-US" sz="2800" dirty="0" smtClean="0">
                <a:solidFill>
                  <a:srgbClr val="374651"/>
                </a:solidFill>
              </a:rPr>
              <a:t>Measure</a:t>
            </a:r>
            <a:br>
              <a:rPr lang="en-US" sz="2800" dirty="0" smtClean="0">
                <a:solidFill>
                  <a:srgbClr val="374651"/>
                </a:solidFill>
              </a:rPr>
            </a:br>
            <a:r>
              <a:rPr lang="en-US" sz="2800" dirty="0" smtClean="0">
                <a:solidFill>
                  <a:srgbClr val="374651"/>
                </a:solidFill>
              </a:rPr>
              <a:t>Exposure</a:t>
            </a:r>
            <a:r>
              <a:rPr lang="en-US" sz="2800" b="0" dirty="0" smtClean="0">
                <a:solidFill>
                  <a:srgbClr val="374651"/>
                </a:solidFill>
              </a:rPr>
              <a:t> </a:t>
            </a:r>
            <a:endParaRPr kumimoji="0" lang="en-US" sz="1600" b="1" i="0" u="none" strike="noStrike" kern="1200" cap="none" spc="0" normalizeH="0" noProof="0" dirty="0" smtClean="0">
              <a:ln>
                <a:noFill/>
              </a:ln>
              <a:solidFill>
                <a:srgbClr val="374651"/>
              </a:solidFill>
              <a:effectLst/>
              <a:uLnTx/>
              <a:uFillTx/>
            </a:endParaRPr>
          </a:p>
        </p:txBody>
      </p:sp>
      <p:sp>
        <p:nvSpPr>
          <p:cNvPr id="7" name="Title 1"/>
          <p:cNvSpPr txBox="1">
            <a:spLocks/>
          </p:cNvSpPr>
          <p:nvPr/>
        </p:nvSpPr>
        <p:spPr>
          <a:xfrm>
            <a:off x="6372225" y="1385888"/>
            <a:ext cx="2314575" cy="1104372"/>
          </a:xfrm>
          <a:prstGeom prst="rect">
            <a:avLst/>
          </a:prstGeom>
          <a:ln w="28575" cmpd="sng">
            <a:solidFill>
              <a:srgbClr val="374651"/>
            </a:solidFill>
          </a:ln>
        </p:spPr>
        <p:txBody>
          <a:bodyPr vert="horz" lIns="182880" tIns="182880" rIns="91440" bIns="45720" numCol="1" rtlCol="0" anchor="ctr" anchorCtr="0">
            <a:noAutofit/>
          </a:bodyPr>
          <a:lstStyle>
            <a:lvl1pPr algn="l" defTabSz="457200" rtl="0" eaLnBrk="1" latinLnBrk="0" hangingPunct="1">
              <a:spcBef>
                <a:spcPct val="0"/>
              </a:spcBef>
              <a:buNone/>
              <a:defRPr sz="2400" b="1" i="0" kern="1200">
                <a:solidFill>
                  <a:schemeClr val="bg1"/>
                </a:solidFill>
                <a:latin typeface="Arial"/>
                <a:ea typeface="+mj-ea"/>
                <a:cs typeface="Arial"/>
              </a:defRPr>
            </a:lvl1pPr>
          </a:lstStyle>
          <a:p>
            <a:pPr marR="0" lvl="0" algn="ctr" defTabSz="457200" rtl="0" eaLnBrk="1" fontAlgn="auto" latinLnBrk="0" hangingPunct="1">
              <a:lnSpc>
                <a:spcPct val="90000"/>
              </a:lnSpc>
              <a:spcBef>
                <a:spcPct val="0"/>
              </a:spcBef>
              <a:spcAft>
                <a:spcPts val="0"/>
              </a:spcAft>
              <a:buClrTx/>
              <a:buSzTx/>
              <a:tabLst/>
              <a:defRPr/>
            </a:pPr>
            <a:r>
              <a:rPr lang="en-US" sz="2800" dirty="0" smtClean="0">
                <a:solidFill>
                  <a:srgbClr val="374651"/>
                </a:solidFill>
              </a:rPr>
              <a:t>Evaluate</a:t>
            </a:r>
            <a:endParaRPr kumimoji="0" lang="en-US" sz="2800" b="1" i="0" u="none" strike="noStrike" kern="1200" cap="none" spc="0" normalizeH="0" noProof="0" dirty="0" smtClean="0">
              <a:ln>
                <a:noFill/>
              </a:ln>
              <a:solidFill>
                <a:srgbClr val="374651"/>
              </a:solidFill>
              <a:effectLst/>
              <a:uLnTx/>
              <a:uFillTx/>
            </a:endParaRPr>
          </a:p>
        </p:txBody>
      </p:sp>
      <p:sp>
        <p:nvSpPr>
          <p:cNvPr id="8" name="Right Arrow 7"/>
          <p:cNvSpPr/>
          <p:nvPr/>
        </p:nvSpPr>
        <p:spPr>
          <a:xfrm>
            <a:off x="2406731" y="1712182"/>
            <a:ext cx="550333" cy="516467"/>
          </a:xfrm>
          <a:prstGeom prst="rightArrow">
            <a:avLst/>
          </a:prstGeom>
          <a:solidFill>
            <a:srgbClr val="37465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5593292" y="1679840"/>
            <a:ext cx="550333" cy="516467"/>
          </a:xfrm>
          <a:prstGeom prst="rightArrow">
            <a:avLst/>
          </a:prstGeom>
          <a:solidFill>
            <a:srgbClr val="37465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371475" y="2914607"/>
            <a:ext cx="2035256" cy="2677656"/>
          </a:xfrm>
          <a:prstGeom prst="rect">
            <a:avLst/>
          </a:prstGeom>
          <a:noFill/>
        </p:spPr>
        <p:txBody>
          <a:bodyPr wrap="square" rtlCol="0">
            <a:spAutoFit/>
          </a:bodyPr>
          <a:lstStyle/>
          <a:p>
            <a:r>
              <a:rPr lang="en-US" sz="2800" dirty="0" smtClean="0">
                <a:solidFill>
                  <a:srgbClr val="374651"/>
                </a:solidFill>
              </a:rPr>
              <a:t>Consumer-centric usage across all media by time for any target</a:t>
            </a:r>
            <a:endParaRPr lang="en-US" sz="1100" dirty="0" smtClean="0">
              <a:solidFill>
                <a:srgbClr val="374651"/>
              </a:solidFill>
            </a:endParaRPr>
          </a:p>
        </p:txBody>
      </p:sp>
      <p:sp>
        <p:nvSpPr>
          <p:cNvPr id="11" name="TextBox 10"/>
          <p:cNvSpPr txBox="1"/>
          <p:nvPr/>
        </p:nvSpPr>
        <p:spPr>
          <a:xfrm>
            <a:off x="2837979" y="2923660"/>
            <a:ext cx="2892864" cy="3277820"/>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solidFill>
                  <a:srgbClr val="374651"/>
                </a:solidFill>
              </a:rPr>
              <a:t>Unduplicated reach &amp; frequency across media</a:t>
            </a:r>
          </a:p>
          <a:p>
            <a:pPr marL="457200" indent="-457200">
              <a:buFont typeface="Arial" panose="020B0604020202020204" pitchFamily="34" charset="0"/>
              <a:buChar char="•"/>
            </a:pPr>
            <a:r>
              <a:rPr lang="en-US" sz="2800" dirty="0" smtClean="0">
                <a:solidFill>
                  <a:srgbClr val="374651"/>
                </a:solidFill>
              </a:rPr>
              <a:t>Cross-media content and ad ratings</a:t>
            </a:r>
          </a:p>
          <a:p>
            <a:pPr marL="285750" indent="-285750">
              <a:buAutoNum type="arabicPeriod"/>
            </a:pPr>
            <a:endParaRPr lang="en-US" sz="1100" dirty="0" smtClean="0">
              <a:solidFill>
                <a:srgbClr val="374651"/>
              </a:solidFill>
            </a:endParaRPr>
          </a:p>
        </p:txBody>
      </p:sp>
      <p:sp>
        <p:nvSpPr>
          <p:cNvPr id="12" name="TextBox 11"/>
          <p:cNvSpPr txBox="1"/>
          <p:nvPr/>
        </p:nvSpPr>
        <p:spPr>
          <a:xfrm>
            <a:off x="6369950" y="2910544"/>
            <a:ext cx="2466229" cy="2677656"/>
          </a:xfrm>
          <a:prstGeom prst="rect">
            <a:avLst/>
          </a:prstGeom>
          <a:noFill/>
        </p:spPr>
        <p:txBody>
          <a:bodyPr wrap="square" rtlCol="0">
            <a:spAutoFit/>
          </a:bodyPr>
          <a:lstStyle/>
          <a:p>
            <a:r>
              <a:rPr lang="en-US" sz="2800" dirty="0" smtClean="0">
                <a:solidFill>
                  <a:srgbClr val="374651"/>
                </a:solidFill>
              </a:rPr>
              <a:t>Understand KPI’s of cross-platform campaigns and impact of each media</a:t>
            </a:r>
          </a:p>
        </p:txBody>
      </p:sp>
      <p:sp>
        <p:nvSpPr>
          <p:cNvPr id="13" name="Title 1"/>
          <p:cNvSpPr>
            <a:spLocks noGrp="1"/>
          </p:cNvSpPr>
          <p:nvPr>
            <p:ph type="title"/>
          </p:nvPr>
        </p:nvSpPr>
        <p:spPr/>
        <p:txBody>
          <a:bodyPr>
            <a:noAutofit/>
          </a:bodyPr>
          <a:lstStyle/>
          <a:p>
            <a:pPr algn="ctr"/>
            <a:r>
              <a:rPr lang="en-US" sz="4000" dirty="0" smtClean="0"/>
              <a:t>ROADMAP</a:t>
            </a:r>
            <a:endParaRPr lang="en-US" sz="4000" dirty="0"/>
          </a:p>
        </p:txBody>
      </p:sp>
    </p:spTree>
    <p:extLst>
      <p:ext uri="{BB962C8B-B14F-4D97-AF65-F5344CB8AC3E}">
        <p14:creationId xmlns:p14="http://schemas.microsoft.com/office/powerpoint/2010/main" val="3651285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71475" y="1414462"/>
            <a:ext cx="1876425" cy="1075797"/>
          </a:xfrm>
          <a:prstGeom prst="rect">
            <a:avLst/>
          </a:prstGeom>
          <a:ln w="28575" cmpd="sng">
            <a:solidFill>
              <a:srgbClr val="374651"/>
            </a:solidFill>
          </a:ln>
        </p:spPr>
        <p:txBody>
          <a:bodyPr vert="horz" lIns="182880" tIns="182880" rIns="91440" bIns="45720" numCol="1" rtlCol="0" anchor="ctr" anchorCtr="0">
            <a:normAutofit/>
          </a:bodyPr>
          <a:lstStyle>
            <a:lvl1pPr algn="l" defTabSz="457200" rtl="0" eaLnBrk="1" latinLnBrk="0" hangingPunct="1">
              <a:spcBef>
                <a:spcPct val="0"/>
              </a:spcBef>
              <a:buNone/>
              <a:defRPr sz="2400" b="1" i="0" kern="1200">
                <a:solidFill>
                  <a:schemeClr val="bg1"/>
                </a:solidFill>
                <a:latin typeface="Arial"/>
                <a:ea typeface="+mj-ea"/>
                <a:cs typeface="Arial"/>
              </a:defRPr>
            </a:lvl1pPr>
          </a:lstStyle>
          <a:p>
            <a:pPr algn="ctr">
              <a:lnSpc>
                <a:spcPct val="90000"/>
              </a:lnSpc>
              <a:defRPr/>
            </a:pPr>
            <a:r>
              <a:rPr lang="en-US" sz="2800" dirty="0" smtClean="0">
                <a:solidFill>
                  <a:srgbClr val="374651"/>
                </a:solidFill>
              </a:rPr>
              <a:t>Plan</a:t>
            </a:r>
          </a:p>
        </p:txBody>
      </p:sp>
      <p:sp>
        <p:nvSpPr>
          <p:cNvPr id="6" name="Title 1"/>
          <p:cNvSpPr txBox="1">
            <a:spLocks/>
          </p:cNvSpPr>
          <p:nvPr/>
        </p:nvSpPr>
        <p:spPr>
          <a:xfrm>
            <a:off x="3173423" y="1401723"/>
            <a:ext cx="2277904" cy="1075798"/>
          </a:xfrm>
          <a:prstGeom prst="rect">
            <a:avLst/>
          </a:prstGeom>
          <a:ln w="28575" cmpd="sng">
            <a:solidFill>
              <a:srgbClr val="374651"/>
            </a:solidFill>
          </a:ln>
        </p:spPr>
        <p:txBody>
          <a:bodyPr vert="horz" lIns="182880" tIns="182880" rIns="91440" bIns="45720" numCol="1" rtlCol="0" anchor="ctr" anchorCtr="0">
            <a:noAutofit/>
          </a:bodyPr>
          <a:lstStyle>
            <a:lvl1pPr algn="l" defTabSz="457200" rtl="0" eaLnBrk="1" latinLnBrk="0" hangingPunct="1">
              <a:spcBef>
                <a:spcPct val="0"/>
              </a:spcBef>
              <a:buNone/>
              <a:defRPr sz="2400" b="1" i="0" kern="1200">
                <a:solidFill>
                  <a:schemeClr val="bg1"/>
                </a:solidFill>
                <a:latin typeface="Arial"/>
                <a:ea typeface="+mj-ea"/>
                <a:cs typeface="Arial"/>
              </a:defRPr>
            </a:lvl1pPr>
          </a:lstStyle>
          <a:p>
            <a:pPr algn="ctr">
              <a:lnSpc>
                <a:spcPct val="90000"/>
              </a:lnSpc>
              <a:defRPr/>
            </a:pPr>
            <a:r>
              <a:rPr lang="en-US" sz="2800" dirty="0" smtClean="0">
                <a:solidFill>
                  <a:srgbClr val="374651"/>
                </a:solidFill>
              </a:rPr>
              <a:t>Measure</a:t>
            </a:r>
            <a:br>
              <a:rPr lang="en-US" sz="2800" dirty="0" smtClean="0">
                <a:solidFill>
                  <a:srgbClr val="374651"/>
                </a:solidFill>
              </a:rPr>
            </a:br>
            <a:r>
              <a:rPr lang="en-US" sz="2800" dirty="0" smtClean="0">
                <a:solidFill>
                  <a:srgbClr val="374651"/>
                </a:solidFill>
              </a:rPr>
              <a:t>Exposure</a:t>
            </a:r>
            <a:r>
              <a:rPr lang="en-US" sz="2800" b="0" dirty="0" smtClean="0">
                <a:solidFill>
                  <a:srgbClr val="374651"/>
                </a:solidFill>
              </a:rPr>
              <a:t> </a:t>
            </a:r>
            <a:endParaRPr lang="en-US" sz="1600" dirty="0" smtClean="0">
              <a:solidFill>
                <a:srgbClr val="374651"/>
              </a:solidFill>
            </a:endParaRPr>
          </a:p>
        </p:txBody>
      </p:sp>
      <p:sp>
        <p:nvSpPr>
          <p:cNvPr id="7" name="Title 1"/>
          <p:cNvSpPr txBox="1">
            <a:spLocks/>
          </p:cNvSpPr>
          <p:nvPr/>
        </p:nvSpPr>
        <p:spPr>
          <a:xfrm>
            <a:off x="6400800" y="1414462"/>
            <a:ext cx="2286000" cy="1075798"/>
          </a:xfrm>
          <a:prstGeom prst="rect">
            <a:avLst/>
          </a:prstGeom>
          <a:ln w="28575" cmpd="sng">
            <a:solidFill>
              <a:srgbClr val="374651"/>
            </a:solidFill>
          </a:ln>
        </p:spPr>
        <p:txBody>
          <a:bodyPr vert="horz" lIns="182880" tIns="182880" rIns="91440" bIns="45720" numCol="1" rtlCol="0" anchor="ctr" anchorCtr="0">
            <a:noAutofit/>
          </a:bodyPr>
          <a:lstStyle>
            <a:lvl1pPr algn="l" defTabSz="457200" rtl="0" eaLnBrk="1" latinLnBrk="0" hangingPunct="1">
              <a:spcBef>
                <a:spcPct val="0"/>
              </a:spcBef>
              <a:buNone/>
              <a:defRPr sz="2400" b="1" i="0" kern="1200">
                <a:solidFill>
                  <a:schemeClr val="bg1"/>
                </a:solidFill>
                <a:latin typeface="Arial"/>
                <a:ea typeface="+mj-ea"/>
                <a:cs typeface="Arial"/>
              </a:defRPr>
            </a:lvl1pPr>
          </a:lstStyle>
          <a:p>
            <a:pPr algn="ctr">
              <a:lnSpc>
                <a:spcPct val="90000"/>
              </a:lnSpc>
              <a:defRPr/>
            </a:pPr>
            <a:r>
              <a:rPr lang="en-US" sz="2800" dirty="0" smtClean="0">
                <a:solidFill>
                  <a:srgbClr val="374651"/>
                </a:solidFill>
              </a:rPr>
              <a:t>Evaluate</a:t>
            </a:r>
          </a:p>
        </p:txBody>
      </p:sp>
      <p:sp>
        <p:nvSpPr>
          <p:cNvPr id="8" name="Right Arrow 7"/>
          <p:cNvSpPr/>
          <p:nvPr/>
        </p:nvSpPr>
        <p:spPr>
          <a:xfrm>
            <a:off x="2480443" y="1681388"/>
            <a:ext cx="550333" cy="516467"/>
          </a:xfrm>
          <a:prstGeom prst="rightArrow">
            <a:avLst/>
          </a:prstGeom>
          <a:solidFill>
            <a:srgbClr val="37465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9" name="Right Arrow 8"/>
          <p:cNvSpPr/>
          <p:nvPr/>
        </p:nvSpPr>
        <p:spPr>
          <a:xfrm>
            <a:off x="5650897" y="1681387"/>
            <a:ext cx="550333" cy="516467"/>
          </a:xfrm>
          <a:prstGeom prst="rightArrow">
            <a:avLst/>
          </a:prstGeom>
          <a:solidFill>
            <a:srgbClr val="37465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0" name="TextBox 9"/>
          <p:cNvSpPr txBox="1"/>
          <p:nvPr/>
        </p:nvSpPr>
        <p:spPr>
          <a:xfrm>
            <a:off x="170034" y="2760700"/>
            <a:ext cx="2486025" cy="2846933"/>
          </a:xfrm>
          <a:prstGeom prst="rect">
            <a:avLst/>
          </a:prstGeom>
          <a:noFill/>
        </p:spPr>
        <p:txBody>
          <a:bodyPr wrap="square" rtlCol="0">
            <a:spAutoFit/>
          </a:bodyPr>
          <a:lstStyle/>
          <a:p>
            <a:pPr marL="227013" indent="-227013">
              <a:buFont typeface="Arial" panose="020B0604020202020204" pitchFamily="34" charset="0"/>
              <a:buChar char="•"/>
            </a:pPr>
            <a:r>
              <a:rPr lang="en-US" sz="2800" b="1" i="1" dirty="0" smtClean="0">
                <a:solidFill>
                  <a:srgbClr val="374651"/>
                </a:solidFill>
              </a:rPr>
              <a:t>Pilot Test</a:t>
            </a:r>
            <a:r>
              <a:rPr lang="en-US" sz="2800" dirty="0" smtClean="0">
                <a:solidFill>
                  <a:srgbClr val="374651"/>
                </a:solidFill>
              </a:rPr>
              <a:t> </a:t>
            </a:r>
            <a:r>
              <a:rPr lang="en-US" sz="2800" dirty="0" err="1" smtClean="0">
                <a:solidFill>
                  <a:srgbClr val="374651"/>
                </a:solidFill>
              </a:rPr>
              <a:t>RealityMine</a:t>
            </a:r>
            <a:r>
              <a:rPr lang="en-US" sz="2800" dirty="0" smtClean="0">
                <a:solidFill>
                  <a:srgbClr val="374651"/>
                </a:solidFill>
              </a:rPr>
              <a:t> </a:t>
            </a:r>
            <a:r>
              <a:rPr lang="en-US" sz="2800" dirty="0" err="1" smtClean="0">
                <a:solidFill>
                  <a:srgbClr val="374651"/>
                </a:solidFill>
              </a:rPr>
              <a:t>TouchPoints</a:t>
            </a:r>
            <a:endParaRPr lang="en-US" sz="2800" dirty="0" smtClean="0">
              <a:solidFill>
                <a:srgbClr val="374651"/>
              </a:solidFill>
            </a:endParaRPr>
          </a:p>
          <a:p>
            <a:pPr marL="227013" indent="-227013">
              <a:buFont typeface="Arial" panose="020B0604020202020204" pitchFamily="34" charset="0"/>
              <a:buChar char="•"/>
            </a:pPr>
            <a:r>
              <a:rPr lang="en-US" sz="2800" b="1" i="1" dirty="0" smtClean="0">
                <a:solidFill>
                  <a:srgbClr val="374651"/>
                </a:solidFill>
              </a:rPr>
              <a:t>Whitepaper </a:t>
            </a:r>
            <a:r>
              <a:rPr lang="en-US" sz="2800" dirty="0" smtClean="0">
                <a:solidFill>
                  <a:srgbClr val="374651"/>
                </a:solidFill>
              </a:rPr>
              <a:t>Data </a:t>
            </a:r>
            <a:r>
              <a:rPr lang="en-US" sz="2800" dirty="0" smtClean="0">
                <a:solidFill>
                  <a:srgbClr val="374651"/>
                </a:solidFill>
              </a:rPr>
              <a:t>Quality of Segments </a:t>
            </a:r>
          </a:p>
          <a:p>
            <a:pPr marL="457200" indent="-457200">
              <a:buFont typeface="Arial" panose="020B0604020202020204" pitchFamily="34" charset="0"/>
              <a:buChar char="•"/>
            </a:pPr>
            <a:endParaRPr lang="en-US" sz="1100" dirty="0" smtClean="0">
              <a:solidFill>
                <a:srgbClr val="374651"/>
              </a:solidFill>
            </a:endParaRPr>
          </a:p>
        </p:txBody>
      </p:sp>
      <p:sp>
        <p:nvSpPr>
          <p:cNvPr id="11" name="TextBox 10"/>
          <p:cNvSpPr txBox="1"/>
          <p:nvPr/>
        </p:nvSpPr>
        <p:spPr>
          <a:xfrm>
            <a:off x="2661504" y="2751637"/>
            <a:ext cx="3340940" cy="3277820"/>
          </a:xfrm>
          <a:prstGeom prst="rect">
            <a:avLst/>
          </a:prstGeom>
          <a:noFill/>
        </p:spPr>
        <p:txBody>
          <a:bodyPr wrap="square" rtlCol="0">
            <a:spAutoFit/>
          </a:bodyPr>
          <a:lstStyle/>
          <a:p>
            <a:pPr marL="227013" indent="-227013">
              <a:buFont typeface="Arial" panose="020B0604020202020204" pitchFamily="34" charset="0"/>
              <a:buChar char="•"/>
            </a:pPr>
            <a:r>
              <a:rPr lang="en-US" sz="2800" b="1" i="1" dirty="0" smtClean="0">
                <a:solidFill>
                  <a:srgbClr val="374651"/>
                </a:solidFill>
              </a:rPr>
              <a:t>Single Source Pilots </a:t>
            </a:r>
            <a:r>
              <a:rPr lang="en-US" sz="2800" dirty="0" smtClean="0">
                <a:solidFill>
                  <a:srgbClr val="374651"/>
                </a:solidFill>
              </a:rPr>
              <a:t>comScore, Arbitron, </a:t>
            </a:r>
            <a:r>
              <a:rPr lang="en-US" sz="2800" dirty="0" err="1" smtClean="0">
                <a:solidFill>
                  <a:srgbClr val="374651"/>
                </a:solidFill>
              </a:rPr>
              <a:t>RealityMine</a:t>
            </a:r>
            <a:r>
              <a:rPr lang="en-US" sz="2800" dirty="0">
                <a:solidFill>
                  <a:srgbClr val="374651"/>
                </a:solidFill>
              </a:rPr>
              <a:t>&amp;</a:t>
            </a:r>
            <a:r>
              <a:rPr lang="en-US" sz="2800" dirty="0" smtClean="0">
                <a:solidFill>
                  <a:srgbClr val="374651"/>
                </a:solidFill>
              </a:rPr>
              <a:t> TiVo</a:t>
            </a:r>
          </a:p>
          <a:p>
            <a:pPr marL="227013" indent="-227013">
              <a:buFont typeface="Arial" panose="020B0604020202020204" pitchFamily="34" charset="0"/>
              <a:buChar char="•"/>
            </a:pPr>
            <a:r>
              <a:rPr lang="en-US" sz="2800" b="1" i="1" dirty="0" smtClean="0">
                <a:solidFill>
                  <a:srgbClr val="374651"/>
                </a:solidFill>
              </a:rPr>
              <a:t>Hybrid Pilot </a:t>
            </a:r>
            <a:r>
              <a:rPr lang="en-US" sz="2800" dirty="0" smtClean="0">
                <a:solidFill>
                  <a:srgbClr val="374651"/>
                </a:solidFill>
              </a:rPr>
              <a:t>comScore’s X-Media</a:t>
            </a:r>
          </a:p>
          <a:p>
            <a:pPr marL="227013" indent="-227013">
              <a:buFont typeface="Arial" panose="020B0604020202020204" pitchFamily="34" charset="0"/>
              <a:buChar char="•"/>
            </a:pPr>
            <a:r>
              <a:rPr lang="en-US" sz="2800" b="1" i="1" dirty="0" smtClean="0">
                <a:solidFill>
                  <a:srgbClr val="374651"/>
                </a:solidFill>
              </a:rPr>
              <a:t>Open ID </a:t>
            </a:r>
            <a:r>
              <a:rPr lang="en-US" sz="2800" b="1" i="1" dirty="0" smtClean="0">
                <a:solidFill>
                  <a:srgbClr val="374651"/>
                </a:solidFill>
              </a:rPr>
              <a:t>Standard</a:t>
            </a:r>
            <a:r>
              <a:rPr lang="en-US" sz="2800" dirty="0">
                <a:solidFill>
                  <a:srgbClr val="374651"/>
                </a:solidFill>
              </a:rPr>
              <a:t> </a:t>
            </a:r>
            <a:r>
              <a:rPr lang="en-US" sz="2800" dirty="0" smtClean="0">
                <a:solidFill>
                  <a:srgbClr val="374651"/>
                </a:solidFill>
              </a:rPr>
              <a:t>EIDR </a:t>
            </a:r>
            <a:r>
              <a:rPr lang="en-US" sz="2800" dirty="0" smtClean="0">
                <a:solidFill>
                  <a:srgbClr val="374651"/>
                </a:solidFill>
              </a:rPr>
              <a:t>and Ad-ID</a:t>
            </a:r>
          </a:p>
          <a:p>
            <a:pPr marL="285750" indent="-285750">
              <a:buFontTx/>
              <a:buAutoNum type="arabicPeriod"/>
            </a:pPr>
            <a:endParaRPr lang="en-US" sz="1100" dirty="0" smtClean="0">
              <a:solidFill>
                <a:srgbClr val="374651"/>
              </a:solidFill>
            </a:endParaRPr>
          </a:p>
        </p:txBody>
      </p:sp>
      <p:sp>
        <p:nvSpPr>
          <p:cNvPr id="12" name="TextBox 11"/>
          <p:cNvSpPr txBox="1"/>
          <p:nvPr/>
        </p:nvSpPr>
        <p:spPr>
          <a:xfrm>
            <a:off x="6186616" y="2738537"/>
            <a:ext cx="2879854" cy="3108543"/>
          </a:xfrm>
          <a:prstGeom prst="rect">
            <a:avLst/>
          </a:prstGeom>
          <a:noFill/>
        </p:spPr>
        <p:txBody>
          <a:bodyPr wrap="square" rtlCol="0">
            <a:spAutoFit/>
          </a:bodyPr>
          <a:lstStyle/>
          <a:p>
            <a:pPr marL="227013" indent="-227013">
              <a:buFont typeface="Arial" panose="020B0604020202020204" pitchFamily="34" charset="0"/>
              <a:buChar char="•"/>
            </a:pPr>
            <a:r>
              <a:rPr lang="en-US" sz="2800" b="1" i="1" dirty="0">
                <a:solidFill>
                  <a:srgbClr val="374651"/>
                </a:solidFill>
              </a:rPr>
              <a:t>Single Source </a:t>
            </a:r>
            <a:r>
              <a:rPr lang="en-US" sz="2800" b="1" i="1" dirty="0" smtClean="0">
                <a:solidFill>
                  <a:srgbClr val="374651"/>
                </a:solidFill>
              </a:rPr>
              <a:t>Pilot: </a:t>
            </a:r>
            <a:r>
              <a:rPr lang="en-US" sz="2800" dirty="0" smtClean="0">
                <a:solidFill>
                  <a:srgbClr val="374651"/>
                </a:solidFill>
              </a:rPr>
              <a:t>Symphony Advanced Media</a:t>
            </a:r>
            <a:endParaRPr lang="en-US" sz="2800" dirty="0">
              <a:solidFill>
                <a:srgbClr val="374651"/>
              </a:solidFill>
            </a:endParaRPr>
          </a:p>
          <a:p>
            <a:pPr marL="227013" indent="-227013">
              <a:buFont typeface="Arial" panose="020B0604020202020204" pitchFamily="34" charset="0"/>
              <a:buChar char="•"/>
            </a:pPr>
            <a:r>
              <a:rPr lang="en-US" sz="2800" b="1" i="1" dirty="0" smtClean="0">
                <a:solidFill>
                  <a:srgbClr val="374651"/>
                </a:solidFill>
              </a:rPr>
              <a:t>Whitepapers:</a:t>
            </a:r>
            <a:r>
              <a:rPr lang="en-US" sz="2800" dirty="0" smtClean="0">
                <a:solidFill>
                  <a:srgbClr val="374651"/>
                </a:solidFill>
              </a:rPr>
              <a:t> Data Matching</a:t>
            </a:r>
            <a:r>
              <a:rPr lang="en-US" sz="2800" dirty="0">
                <a:solidFill>
                  <a:srgbClr val="374651"/>
                </a:solidFill>
              </a:rPr>
              <a:t> </a:t>
            </a:r>
            <a:r>
              <a:rPr lang="en-US" sz="2800" dirty="0" smtClean="0">
                <a:solidFill>
                  <a:srgbClr val="374651"/>
                </a:solidFill>
              </a:rPr>
              <a:t>&amp; Identity; Cross- Media ROI</a:t>
            </a:r>
          </a:p>
        </p:txBody>
      </p:sp>
      <p:sp>
        <p:nvSpPr>
          <p:cNvPr id="13" name="Title 1"/>
          <p:cNvSpPr>
            <a:spLocks noGrp="1"/>
          </p:cNvSpPr>
          <p:nvPr>
            <p:ph type="title"/>
          </p:nvPr>
        </p:nvSpPr>
        <p:spPr>
          <a:xfrm>
            <a:off x="413822" y="272369"/>
            <a:ext cx="8444428" cy="755649"/>
          </a:xfrm>
        </p:spPr>
        <p:txBody>
          <a:bodyPr>
            <a:noAutofit/>
          </a:bodyPr>
          <a:lstStyle/>
          <a:p>
            <a:r>
              <a:rPr lang="en-US" sz="4000" dirty="0" smtClean="0"/>
              <a:t>ROADMAP: ACCOMPLISHMENTS</a:t>
            </a:r>
            <a:endParaRPr lang="en-US" sz="4000" dirty="0"/>
          </a:p>
        </p:txBody>
      </p:sp>
    </p:spTree>
    <p:extLst>
      <p:ext uri="{BB962C8B-B14F-4D97-AF65-F5344CB8AC3E}">
        <p14:creationId xmlns:p14="http://schemas.microsoft.com/office/powerpoint/2010/main" val="74677062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BI">
  <a:themeElements>
    <a:clrScheme name="MBI ARF -1">
      <a:dk1>
        <a:srgbClr val="000000"/>
      </a:dk1>
      <a:lt1>
        <a:srgbClr val="FFFFFF"/>
      </a:lt1>
      <a:dk2>
        <a:srgbClr val="FFFFFF"/>
      </a:dk2>
      <a:lt2>
        <a:srgbClr val="DDDDDD"/>
      </a:lt2>
      <a:accent1>
        <a:srgbClr val="1E3359"/>
      </a:accent1>
      <a:accent2>
        <a:srgbClr val="CB1322"/>
      </a:accent2>
      <a:accent3>
        <a:srgbClr val="189A3C"/>
      </a:accent3>
      <a:accent4>
        <a:srgbClr val="800080"/>
      </a:accent4>
      <a:accent5>
        <a:srgbClr val="804000"/>
      </a:accent5>
      <a:accent6>
        <a:srgbClr val="F66519"/>
      </a:accent6>
      <a:hlink>
        <a:srgbClr val="6D6D70"/>
      </a:hlink>
      <a:folHlink>
        <a:srgbClr val="AB180D"/>
      </a:folHlink>
    </a:clrScheme>
    <a:fontScheme name="Title &amp; Bullets copy">
      <a:majorFont>
        <a:latin typeface="Helvetica Neue Bold Condensed"/>
        <a:ea typeface="ヒラギノ角ゴ ProN W6"/>
        <a:cs typeface="ヒラギノ角ゴ ProN W6"/>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marL="650230" indent="-650230" algn="l">
          <a:spcBef>
            <a:spcPts val="853"/>
          </a:spcBef>
          <a:spcAft>
            <a:spcPts val="0"/>
          </a:spcAft>
          <a:buSzPct val="100000"/>
          <a:defRPr sz="2400" kern="0" dirty="0">
            <a:latin typeface="Helvetica"/>
            <a:ea typeface="ヒラギノ角ゴ ProN W3"/>
            <a:cs typeface="Helvetica"/>
            <a:sym typeface="Helvetica Neue"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txDef>
      <a:spPr>
        <a:noFill/>
      </a:spPr>
      <a:bodyPr wrap="square" rtlCol="0">
        <a:spAutoFit/>
      </a:bodyPr>
      <a:lstStyle>
        <a:defPPr>
          <a:defRPr dirty="0">
            <a:latin typeface="Helvetica"/>
            <a:cs typeface="Helvetica"/>
          </a:defRPr>
        </a:defPPr>
      </a:lstStyle>
    </a:txDef>
  </a:objectDefaults>
  <a:extraClrSchemeLst>
    <a:extraClrScheme>
      <a:clrScheme name="Title &amp; Bullets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BI Sep11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lumMod val="60000"/>
              <a:lumOff val="4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ustom Design">
  <a:themeElements>
    <a:clrScheme name="EY 1">
      <a:dk1>
        <a:sysClr val="windowText" lastClr="000000"/>
      </a:dk1>
      <a:lt1>
        <a:srgbClr val="FFFFFF"/>
      </a:lt1>
      <a:dk2>
        <a:srgbClr val="58585A"/>
      </a:dk2>
      <a:lt2>
        <a:srgbClr val="9D9FA1"/>
      </a:lt2>
      <a:accent1>
        <a:srgbClr val="FFD200"/>
      </a:accent1>
      <a:accent2>
        <a:srgbClr val="0095B3"/>
      </a:accent2>
      <a:accent3>
        <a:srgbClr val="338E27"/>
      </a:accent3>
      <a:accent4>
        <a:srgbClr val="92117E"/>
      </a:accent4>
      <a:accent5>
        <a:srgbClr val="C9CACB"/>
      </a:accent5>
      <a:accent6>
        <a:srgbClr val="83C9D7"/>
      </a:accent6>
      <a:hlink>
        <a:srgbClr val="C392BD"/>
      </a:hlink>
      <a:folHlink>
        <a:srgbClr val="D2FFC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14633</TotalTime>
  <Words>87</Words>
  <Application>Microsoft Office PowerPoint</Application>
  <PresentationFormat>On-screen Show (4:3)</PresentationFormat>
  <Paragraphs>19</Paragraphs>
  <Slides>2</Slides>
  <Notes>0</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2</vt:i4>
      </vt:variant>
    </vt:vector>
  </HeadingPairs>
  <TitlesOfParts>
    <vt:vector size="17" baseType="lpstr">
      <vt:lpstr>Arial</vt:lpstr>
      <vt:lpstr>Calibri</vt:lpstr>
      <vt:lpstr>EYInterstate</vt:lpstr>
      <vt:lpstr>EYInterstate Light</vt:lpstr>
      <vt:lpstr>Helvetica</vt:lpstr>
      <vt:lpstr>Helvetica Neue</vt:lpstr>
      <vt:lpstr>Helvetica Neue Bold Condensed</vt:lpstr>
      <vt:lpstr>MS Mincho</vt:lpstr>
      <vt:lpstr>ヒラギノ角ゴ ProN W3</vt:lpstr>
      <vt:lpstr>ヒラギノ角ゴ ProN W6</vt:lpstr>
      <vt:lpstr>Office Theme</vt:lpstr>
      <vt:lpstr>MBI</vt:lpstr>
      <vt:lpstr>MBI Sep11 template</vt:lpstr>
      <vt:lpstr>Blank</vt:lpstr>
      <vt:lpstr>Custom Design</vt:lpstr>
      <vt:lpstr>ROADMAP</vt:lpstr>
      <vt:lpstr>ROADMAP: ACCOMPLISHMENTS</vt:lpstr>
    </vt:vector>
  </TitlesOfParts>
  <Company>D'Mello+Felmus Design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D'Mello</dc:creator>
  <cp:lastModifiedBy>Marzena Del Gaudio</cp:lastModifiedBy>
  <cp:revision>352</cp:revision>
  <cp:lastPrinted>2011-09-28T21:04:25Z</cp:lastPrinted>
  <dcterms:created xsi:type="dcterms:W3CDTF">2012-05-18T16:37:45Z</dcterms:created>
  <dcterms:modified xsi:type="dcterms:W3CDTF">2016-09-20T20:49:29Z</dcterms:modified>
</cp:coreProperties>
</file>